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04" r:id="rId4"/>
    <p:sldId id="305" r:id="rId5"/>
    <p:sldId id="261" r:id="rId6"/>
    <p:sldId id="263" r:id="rId7"/>
    <p:sldId id="268" r:id="rId8"/>
    <p:sldId id="269" r:id="rId9"/>
    <p:sldId id="273" r:id="rId10"/>
    <p:sldId id="275" r:id="rId11"/>
    <p:sldId id="277" r:id="rId12"/>
    <p:sldId id="280" r:id="rId13"/>
    <p:sldId id="282" r:id="rId14"/>
    <p:sldId id="284" r:id="rId15"/>
    <p:sldId id="287" r:id="rId16"/>
    <p:sldId id="288" r:id="rId17"/>
    <p:sldId id="289" r:id="rId18"/>
    <p:sldId id="290" r:id="rId19"/>
    <p:sldId id="265" r:id="rId20"/>
    <p:sldId id="294" r:id="rId21"/>
    <p:sldId id="296" r:id="rId22"/>
    <p:sldId id="298" r:id="rId23"/>
    <p:sldId id="299" r:id="rId24"/>
    <p:sldId id="260" r:id="rId25"/>
    <p:sldId id="30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0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347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76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85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109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56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7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401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616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11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92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6724D-39A4-4F60-873C-C1FD4BC6C7DF}" type="datetimeFigureOut">
              <a:rPr lang="ru-RU" smtClean="0"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D9E36-C2A4-4C6E-B939-C31AD78506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7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4400" y="125389"/>
            <a:ext cx="4572000" cy="658976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Из опыта работы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Минераловодской детско-юношеской общественной организации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«Радуга»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2013-2014 уч. год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Рисунок 3" descr="Изображение 117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72" y="125389"/>
            <a:ext cx="4473306" cy="6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24400" y="5643578"/>
            <a:ext cx="4572000" cy="652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6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чтецов и самодеятельных поэтов </a:t>
            </a:r>
            <a:b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«А память нам покоя не дает»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Фото для презентации на слет актива\DSCN2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927782" cy="369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ддт\Мои документы\Диск С мои документы\Мои рисунки\2014\Радуга\DSCF13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00808"/>
            <a:ext cx="361840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5373216"/>
            <a:ext cx="6192688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Победители </a:t>
            </a:r>
            <a:r>
              <a:rPr kumimoji="0" lang="ru-RU" sz="28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конкурса:</a:t>
            </a:r>
            <a:endParaRPr kumimoji="0" lang="ru-RU" sz="2800" b="1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Полуденнова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Эллина,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Фуксова Елизавета,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Анюточкина Анна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17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301148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Военно-спортивный конкурс «Вместе с юными героями»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Вместе с героями\DSCF13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586" y="260648"/>
            <a:ext cx="4218518" cy="316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Вместе с героями\DSCF13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5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Вместе с героями\DSCF13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616" y="3573015"/>
            <a:ext cx="4161487" cy="312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4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500594" cy="251142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патриотической песни </a:t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«Солдатские звёзды»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ддт\Мои документы\Диск С мои документы\Мои рисунки\2014\19.02.2014  Солдатские звёзды\DSCF15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6" y="3578907"/>
            <a:ext cx="4250118" cy="318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дт\Мои документы\Диск С мои документы\Мои рисунки\2014\19.02.2014  Солдатские звёзды\DSCF1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5" y="3538711"/>
            <a:ext cx="4303712" cy="322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ддт\Мои документы\Диск С мои документы\Мои рисунки\2014\19.02.2014  Солдатские звёзды\DSCF15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22126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23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05833" y="12292"/>
            <a:ext cx="3929090" cy="3225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Концерт, посвящённый Дню защитника Отечества. Акция «</a:t>
            </a:r>
            <a:r>
              <a:rPr lang="ru-RU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ДетиРоссии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солдатам»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D:\ддт\Мои документы\Диск С мои документы\Мои рисунки\2014\Ф.для Петрич\Встреча с вет\P10401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81400"/>
            <a:ext cx="4193232" cy="31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ддт\Мои документы\Диск С мои документы\Мои рисунки\2014\Ф.для Петрич\Встреча с вет\P10401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857" y="260648"/>
            <a:ext cx="4193232" cy="31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ддт\Мои документы\Диск С мои документы\Мои рисунки\2014\Ф.для Петрич\Встреча с вет\P1040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44746"/>
            <a:ext cx="4193232" cy="31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99992" cy="3356992"/>
          </a:xfrm>
        </p:spPr>
        <p:txBody>
          <a:bodyPr>
            <a:norm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Лидеры в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действии. Учеба актива</a:t>
            </a:r>
            <a:endParaRPr lang="ru-RU" sz="4000" dirty="0"/>
          </a:p>
        </p:txBody>
      </p:sp>
      <p:pic>
        <p:nvPicPr>
          <p:cNvPr id="4" name="Picture 2" descr="G:\Фото для презентации на слет актива\DSCN18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359024" cy="326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Фото для презентации на слет актива\DSCN18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1002"/>
            <a:ext cx="4294420" cy="322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G:\Фото для презентации на слет актива\DSCN23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29000"/>
            <a:ext cx="4294420" cy="322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266" y="-12779"/>
            <a:ext cx="9177266" cy="99350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Минераловодский конкурс «Лидер» 2014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D:\ддт\Мои документы\Диск С мои документы\Мои рисунки\2014\Конкурс Лидер фото 103\Катя Хамдо-лидер 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31604"/>
            <a:ext cx="3414724" cy="447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ддт\Мои документы\Диск С мои документы\Мои рисунки\2014\Конкурс Лидер фото 103\Катя Хамдо-лидер 0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7" t="77" r="-913" b="14512"/>
          <a:stretch/>
        </p:blipFill>
        <p:spPr bwMode="auto">
          <a:xfrm>
            <a:off x="323528" y="1131604"/>
            <a:ext cx="3835718" cy="539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932040" y="5786454"/>
            <a:ext cx="3783364" cy="857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Хамдо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Екатерина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Победитель конкурса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51520" y="186833"/>
            <a:ext cx="4104456" cy="288032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 детских СМИ «Молодые ветра»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дт\Мои документы\Диск С мои документы\Мои рисунки\2014\16.04.2014 фото СМИ\DSCF21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93191"/>
            <a:ext cx="4159696" cy="31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дт\Мои документы\Диск С мои документы\Мои рисунки\2014\16.04.2014 фото СМИ\DSCF20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93191"/>
            <a:ext cx="4159696" cy="31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дт\Мои документы\Диск С мои документы\Мои рисунки\2014\16.04.2014 фото СМИ\DSCF2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302" y="186833"/>
            <a:ext cx="4140401" cy="31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57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8417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Краевой  конкурс молодежных СМИ «На 45-й параллели»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ддт\Мои документы\Диск С мои документы\Мои рисунки\2014\Конкурс Лидер фото 103\45 паралле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60383"/>
            <a:ext cx="6558260" cy="49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47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ддт\Мои документы\Диск С мои документы\Мои рисунки\2014\Радуга\DSCF2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318" y="188640"/>
            <a:ext cx="4253904" cy="319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ддт\Мои документы\Диск С мои документы\Мои рисунки\2014\Радуга\DSCF2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ддт\Мои документы\Диск С мои документы\Мои рисунки\2014\Радуга\DSCF20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75" y="3501008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836712"/>
            <a:ext cx="4968552" cy="230425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Театральные встречи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0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308292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отрядов ЮИД «Законы дорог уважай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G:\Фото для презентации на слет актива\DSCN19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88859"/>
            <a:ext cx="4268943" cy="320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G:\Фото для презентации на слет актива\DSCN19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14" y="3501008"/>
            <a:ext cx="4345710" cy="326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G:\Фото для презентации на слет актива\DSCN23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6121"/>
            <a:ext cx="4163954" cy="312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67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Из опыта работы ДЮОО Радуга 20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905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4500562" cy="300037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Экологический фестиваль, посвящённый </a:t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Дню Земли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G:\Фото для презентации на слет актива\DSCN12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362" y="158042"/>
            <a:ext cx="4177051" cy="313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G:\Фото для презентации на слет актива\DSCN12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71" y="3464564"/>
            <a:ext cx="422353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дт\Мои документы\Диск С мои документы\Мои рисунки\2014\16.04.2014 ДЕНЬ ЗЕМЛИ\DSCF21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45" y="3464564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2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4896544" cy="336956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  <a:b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«Юные </a:t>
            </a:r>
            <a:b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дарования»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 для презентации на слет актива\Юные дарования\DSCF22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198822" cy="314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Фото для презентации на слет актива\Юные дарования\DSCF22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5" y="241058"/>
            <a:ext cx="4171347" cy="312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Фото для презентации на слет актива\Юные дарования\DSCF22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90335"/>
            <a:ext cx="4158077" cy="311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89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" y="274638"/>
            <a:ext cx="4214811" cy="308292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Митинг «Памяти павших будем достойны» 8.05.2014</a:t>
            </a:r>
          </a:p>
        </p:txBody>
      </p:sp>
      <p:pic>
        <p:nvPicPr>
          <p:cNvPr id="3" name="Picture 2" descr="G:\День Победы\DSCF23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68" y="3501008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G:\День Победы\DSCF236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9187"/>
            <a:ext cx="4056451" cy="304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Фото 8 и 9 мая 2014\DSCN23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9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4552132" cy="271953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Празднование </a:t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Дня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Победы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9.05.2014 года</a:t>
            </a:r>
          </a:p>
        </p:txBody>
      </p:sp>
      <p:pic>
        <p:nvPicPr>
          <p:cNvPr id="9" name="Picture 6" descr="G:\День Победы\DSCF24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24" y="260648"/>
            <a:ext cx="4202110" cy="315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Фото 8 и 9 мая 2014\DSCN23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24" y="3557364"/>
            <a:ext cx="4202110" cy="315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G:\День Победы\DSCF24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1324"/>
            <a:ext cx="4143492" cy="310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81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13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260648"/>
            <a:ext cx="3971154" cy="2978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7"/>
          <a:stretch/>
        </p:blipFill>
        <p:spPr>
          <a:xfrm>
            <a:off x="611560" y="3356992"/>
            <a:ext cx="6661307" cy="3424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4552132" cy="271953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Итоговый слет актива </a:t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«Это нам по силам» 17.05.2014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0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6333348" cy="474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Благотворительная акция «Дети в приоритете» Палатка добра в МКОУ ДОД ДДТ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286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202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Стимулирование и поддержка общественно-полезных инициатив детей и подростков, способствующих саморазвитию и самореализации личности</a:t>
            </a:r>
            <a:endParaRPr lang="ru-RU" sz="32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085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Воспитание патриотизма, гражданственности, любви к Родине через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правдивое изучение истории своей Родины, объединение детей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вокруг общего дела, на основе приоритета 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Приобщение к истории и культуре родного края.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Воспитание нравственной и экологической культуры.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и самовыражение личности на основе гуманизма,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общечеловеческих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каждого члена организации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конкретных делах. </a:t>
            </a:r>
          </a:p>
        </p:txBody>
      </p:sp>
    </p:spTree>
    <p:extLst>
      <p:ext uri="{BB962C8B-B14F-4D97-AF65-F5344CB8AC3E}">
        <p14:creationId xmlns:p14="http://schemas.microsoft.com/office/powerpoint/2010/main" val="384785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деятельности ДЮОО «Радуга»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602395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• </a:t>
            </a:r>
            <a:r>
              <a:rPr lang="ru-RU" b="1" dirty="0"/>
              <a:t>ПАТРИОТИЧЕСКОЕ НАПРАВЛЕНИЕ РАБОТЫ</a:t>
            </a:r>
            <a:r>
              <a:rPr lang="ru-RU" dirty="0"/>
              <a:t> (КРАСНЫЙ ЦВЕТ РАДУГИ): воспитание патриотизма и уважение к героическому прошлому народа, изучение истории, культуры, традиций, обычаев родного края и Отчизны. </a:t>
            </a:r>
          </a:p>
          <a:p>
            <a:r>
              <a:rPr lang="ru-RU" b="1" dirty="0"/>
              <a:t>• НРАВСТВЕННО-ЭТИЧЕСКОЕ НАПРАВЛЕНИЕ</a:t>
            </a:r>
            <a:r>
              <a:rPr lang="ru-RU" dirty="0"/>
              <a:t> (ОРАНЖЕВЫЙ ЦВЕТ РАДУГИ): знакомство с общечеловеческими ценностями, воспитание доброты, поддержка движения за гуманизм и милосердие; забота о детях и стариках, о больных и инвалидах, о тех, кто попал в беду. </a:t>
            </a:r>
          </a:p>
          <a:p>
            <a:r>
              <a:rPr lang="ru-RU" dirty="0"/>
              <a:t>• </a:t>
            </a:r>
            <a:r>
              <a:rPr lang="ru-RU" b="1" dirty="0"/>
              <a:t>ЭКОЛОГИЧЕСКОЕ НАПРАВЛЕНИЕ</a:t>
            </a:r>
            <a:r>
              <a:rPr lang="ru-RU" dirty="0"/>
              <a:t> (ЗЕЛЕНЫЙ ЦВЕТ РАДУГИ): забота о природе, помощь животным, борьба с загрязнением окружающей среды, участие в движении "Чистый двор, чистая улица, чистый город", конкретная работа по озеленению города. </a:t>
            </a:r>
          </a:p>
          <a:p>
            <a:r>
              <a:rPr lang="ru-RU" dirty="0"/>
              <a:t>• </a:t>
            </a:r>
            <a:r>
              <a:rPr lang="ru-RU" b="1" dirty="0"/>
              <a:t>ТРУДОВОЕ НАПРАВЛЕНИЕ</a:t>
            </a:r>
            <a:r>
              <a:rPr lang="ru-RU" dirty="0"/>
              <a:t> (ЖЕЛТЫЙ ЦВЕТ): общественно-полезные трудовые дела; благоустройство школы, школьных дворов, домов и улиц, трудовые акции по сбору стекла и макулатуры. </a:t>
            </a:r>
          </a:p>
          <a:p>
            <a:r>
              <a:rPr lang="ru-RU" dirty="0"/>
              <a:t>• </a:t>
            </a:r>
            <a:r>
              <a:rPr lang="ru-RU" b="1" dirty="0"/>
              <a:t>ФИЗКУЛЬТУРНО-ОЗДОРОВИТЕЛЬНОЕ</a:t>
            </a:r>
            <a:r>
              <a:rPr lang="ru-RU" dirty="0"/>
              <a:t> (СИНИЙ ЦВЕТ): пропаганда здорового образа жизни; проведение "Дней здоровья"; занятие спортом и туризмом; организация спартакиад, эстафет, спортивных соревнований; работа профильных отрядов ЮИД. </a:t>
            </a:r>
          </a:p>
          <a:p>
            <a:r>
              <a:rPr lang="ru-RU" b="1" dirty="0"/>
              <a:t>• ХУДОЖЕСТВЕННО-ЭСТЕТИЧЕСКОЕ</a:t>
            </a:r>
            <a:r>
              <a:rPr lang="ru-RU" dirty="0"/>
              <a:t> (ГОЛУБОЙ ЦВЕТ): смотры, конкурсы, фестивали искусств, выставки, смотры художественного творчества "Юные дарования". </a:t>
            </a:r>
          </a:p>
          <a:p>
            <a:r>
              <a:rPr lang="ru-RU" b="1" dirty="0"/>
              <a:t>• ТВОРЧЕСКОЕ НАПРАВЛЕНИЕ</a:t>
            </a:r>
            <a:r>
              <a:rPr lang="ru-RU" dirty="0"/>
              <a:t> (ФИОЛЕТОВЫЙ ЦВЕТ): стимулирование развития творческих личностей, поддержка талантливых и одаренных детей.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411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4429125" cy="294005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Слет актива «Старт надежд».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G:\Фото для презентации на слет актива\DSCN18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58" y="3501008"/>
            <a:ext cx="4246615" cy="318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Фото для презентации на слет актива\DSCN18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62" y="188640"/>
            <a:ext cx="4101620" cy="307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Фото для презентации на слет актива\DSCN17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9"/>
            <a:ext cx="4106430" cy="308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65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G:\Фото для презентации на слет актива\DSCN17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84" y="341383"/>
            <a:ext cx="3967040" cy="297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:\Фото для презентации на слет актива\DSCN18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725" y="3519300"/>
            <a:ext cx="403155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Фото для презентации на слет актива\DSCN17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618" y="260648"/>
            <a:ext cx="4074665" cy="305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:\Фото для презентации на слет актива\DSCN18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49" y="3546612"/>
            <a:ext cx="4053910" cy="30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5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G:\Фото для презентации на слет актива\ВДПО\DSCN24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7" y="3501008"/>
            <a:ext cx="4176464" cy="31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G:\Фото для презентации на слет актива\ВДПО\DSCN23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919" y="188640"/>
            <a:ext cx="4144410" cy="310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:\Фото для презентации на слет актива\ВДПО\DSCN24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919" y="3489046"/>
            <a:ext cx="4144410" cy="310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0648"/>
            <a:ext cx="969914" cy="10442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219475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Фестиваль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«Юные </a:t>
            </a:r>
          </a:p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таланты за безопасность»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527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23528" y="404664"/>
            <a:ext cx="3960440" cy="25922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Фестиваль национальных культур </a:t>
            </a:r>
          </a:p>
          <a:p>
            <a:pPr algn="ctr">
              <a:spcBef>
                <a:spcPct val="0"/>
              </a:spcBef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«Мы едины»</a:t>
            </a:r>
            <a:endParaRPr kumimoji="0" lang="ru-RU" sz="36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D:\ддт\Мои документы\Диск С мои документы\Мои рисунки\2013\МЫ ЕДИНЫ  18.12.2013\DSCF04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300" y="188640"/>
            <a:ext cx="41284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дт\Мои документы\Диск С мои документы\Мои рисунки\2013\МЫ ЕДИНЫ  18.12.2013\DSCF03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50577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дт\Мои документы\Диск С мои документы\Мои рисунки\2013\МЫ ЕДИНЫ  18.12.2013\DSCF03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69568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4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-146890"/>
            <a:ext cx="4256856" cy="335986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Слет</a:t>
            </a:r>
            <a:b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«Равнение </a:t>
            </a:r>
            <a:b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Победу»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ддт\Мои документы\Диск С мои документы\Мои рисунки\2014\22.01.2014 Открытые месячника Оборонно-массовой работы\DSCF12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9" y="3491023"/>
            <a:ext cx="4141772" cy="310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ддт\Мои документы\Диск С мои документы\Мои рисунки\2014\22.01.2014 Открытые месячника Оборонно-массовой работы\DSCF12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793" y="3439981"/>
            <a:ext cx="4209830" cy="315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ддт\Мои документы\Диск С мои документы\Мои рисунки\2014\22.01.2014 Открытые месячника Оборонно-массовой работы\DSCF12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792" y="188640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27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378</Words>
  <Application>Microsoft Office PowerPoint</Application>
  <PresentationFormat>Экран (4:3)</PresentationFormat>
  <Paragraphs>39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Из опыта работы Минераловодской детско-юношеской общественной организации «Радуга»  2013-2014 уч. год</vt:lpstr>
      <vt:lpstr>Презентация PowerPoint</vt:lpstr>
      <vt:lpstr>ЦЕЛЬ: Стимулирование и поддержка общественно-полезных инициатив детей и подростков, способствующих саморазвитию и самореализации личности</vt:lpstr>
      <vt:lpstr>Приоритетные направления деятельности ДЮОО «Радуга»</vt:lpstr>
      <vt:lpstr>Слет актива «Старт надежд». </vt:lpstr>
      <vt:lpstr>Презентация PowerPoint</vt:lpstr>
      <vt:lpstr>Презентация PowerPoint</vt:lpstr>
      <vt:lpstr>Презентация PowerPoint</vt:lpstr>
      <vt:lpstr>Слет  «Равнение  на Победу»</vt:lpstr>
      <vt:lpstr>Конкурс чтецов и самодеятельных поэтов  «А память нам покоя не дает»</vt:lpstr>
      <vt:lpstr>Военно-спортивный конкурс «Вместе с юными героями»</vt:lpstr>
      <vt:lpstr>Конкурс патриотической песни  «Солдатские звёзды»</vt:lpstr>
      <vt:lpstr>Концерт, посвящённый Дню защитника Отечества. Акция «ДетиРоссии- солдатам»</vt:lpstr>
      <vt:lpstr>Лидеры в действии. Учеба актива</vt:lpstr>
      <vt:lpstr>Минераловодский конкурс «Лидер» 2014</vt:lpstr>
      <vt:lpstr>Конкурс  детских СМИ «Молодые ветра»</vt:lpstr>
      <vt:lpstr>Краевой  конкурс молодежных СМИ «На 45-й параллели»</vt:lpstr>
      <vt:lpstr>Презентация PowerPoint</vt:lpstr>
      <vt:lpstr>Конкурс отрядов ЮИД «Законы дорог уважай»</vt:lpstr>
      <vt:lpstr>Экологический фестиваль, посвящённый  Дню Земли</vt:lpstr>
      <vt:lpstr>Конкурс  «Юные  дарования»</vt:lpstr>
      <vt:lpstr>Митинг «Памяти павших будем достойны» 8.05.2014</vt:lpstr>
      <vt:lpstr>Празднование  Дня Победы  9.05.2014 года</vt:lpstr>
      <vt:lpstr>Итоговый слет актива  «Это нам по силам» 17.05.2014</vt:lpstr>
      <vt:lpstr>Благотворительная акция «Дети в приоритете» Палатка добра в МКОУ ДОД ДДТ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работы Минераловодской детско-юношеской общественной организации «Радуга»  2013-2014 уч. год</dc:title>
  <dc:creator>Администратор 1</dc:creator>
  <cp:lastModifiedBy>Администратор 1</cp:lastModifiedBy>
  <cp:revision>6</cp:revision>
  <dcterms:created xsi:type="dcterms:W3CDTF">2014-09-30T12:06:43Z</dcterms:created>
  <dcterms:modified xsi:type="dcterms:W3CDTF">2014-09-30T13:18:58Z</dcterms:modified>
</cp:coreProperties>
</file>