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66" r:id="rId5"/>
    <p:sldId id="268" r:id="rId6"/>
    <p:sldId id="269" r:id="rId7"/>
    <p:sldId id="271" r:id="rId8"/>
    <p:sldId id="274" r:id="rId9"/>
    <p:sldId id="275" r:id="rId10"/>
    <p:sldId id="278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73" r:id="rId20"/>
    <p:sldId id="290" r:id="rId21"/>
    <p:sldId id="293" r:id="rId22"/>
    <p:sldId id="294" r:id="rId23"/>
    <p:sldId id="295" r:id="rId24"/>
    <p:sldId id="298" r:id="rId25"/>
    <p:sldId id="301" r:id="rId26"/>
    <p:sldId id="302" r:id="rId27"/>
    <p:sldId id="303" r:id="rId28"/>
    <p:sldId id="304" r:id="rId29"/>
    <p:sldId id="305" r:id="rId30"/>
    <p:sldId id="299" r:id="rId31"/>
    <p:sldId id="259" r:id="rId32"/>
    <p:sldId id="300" r:id="rId33"/>
    <p:sldId id="30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0" autoAdjust="0"/>
    <p:restoredTop sz="94660"/>
  </p:normalViewPr>
  <p:slideViewPr>
    <p:cSldViewPr>
      <p:cViewPr varScale="1">
        <p:scale>
          <a:sx n="104" d="100"/>
          <a:sy n="104" d="100"/>
        </p:scale>
        <p:origin x="-9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519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485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02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578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077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35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141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555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611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689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097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14000">
              <a:srgbClr val="0819FB"/>
            </a:gs>
            <a:gs pos="29000">
              <a:srgbClr val="1A8D48"/>
            </a:gs>
            <a:gs pos="42000">
              <a:srgbClr val="FFFF00"/>
            </a:gs>
            <a:gs pos="55000">
              <a:srgbClr val="EE3F17"/>
            </a:gs>
            <a:gs pos="76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6CABD-A0A7-448A-9B9C-84E81B781EBF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BC47A-B532-4C5E-8F48-E8CAE203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54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0312" y="4622872"/>
            <a:ext cx="4419600" cy="1701972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70-летию 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Великой Победы посвящается!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Рисунок 3" descr="Изображение 117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806" y="125389"/>
            <a:ext cx="4473306" cy="6589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724400" y="5643578"/>
            <a:ext cx="4572000" cy="652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04112" y="476672"/>
            <a:ext cx="4572000" cy="4032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Из опыта работы Минераловодской детско-юношеской общественной организации «Радуга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12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80920" cy="119675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патриотической песни «Солдатские звёзды»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D:\ДДТ\Мои документы\Диск С мои документы\Мои рисунки\2015\МЕСЯЧНИК\Новая папка\DSCF7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054016" cy="513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294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364770"/>
            <a:ext cx="3744418" cy="2496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D:\ДДТ\Мои документы\Диск С мои документы\Мои рисунки\БАНЕР\IMG_1974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3372060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4616"/>
            <a:ext cx="8892480" cy="121014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краевого конкурса вокалистов «Остров детства»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D:\ДДТ\Мои документы\Диск С мои документы\Мои рисунки\2015\ФОТО   КАМЕЛЬЧУКОВ Ставрополь 28.04.2015\IMG_188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7" t="8581" r="10159"/>
          <a:stretch/>
        </p:blipFill>
        <p:spPr bwMode="auto">
          <a:xfrm>
            <a:off x="4806497" y="4043409"/>
            <a:ext cx="3707470" cy="2683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16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95" y="3501008"/>
            <a:ext cx="4197312" cy="3148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707" y="3501008"/>
            <a:ext cx="4197310" cy="3148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69253"/>
            <a:ext cx="4193486" cy="3146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291099" y="58334"/>
            <a:ext cx="41655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активистов ДЮОО «Радуга» в демонстрации 1.05.2015 г. </a:t>
            </a:r>
          </a:p>
        </p:txBody>
      </p:sp>
    </p:spTree>
    <p:extLst>
      <p:ext uri="{BB962C8B-B14F-4D97-AF65-F5344CB8AC3E}">
        <p14:creationId xmlns:p14="http://schemas.microsoft.com/office/powerpoint/2010/main" val="184971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45" y="200817"/>
            <a:ext cx="4226385" cy="3006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45" y="3429000"/>
            <a:ext cx="4226386" cy="3170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19317"/>
            <a:ext cx="4248472" cy="3187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90345" y="47667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Краевая акция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«Эх, путь – дорожка фронтовая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52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98" y="1173525"/>
            <a:ext cx="7982380" cy="5153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837929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Краевая акция «Знамя Победы»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58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65" y="3484857"/>
            <a:ext cx="4290942" cy="32191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"/>
          <a:stretch/>
        </p:blipFill>
        <p:spPr>
          <a:xfrm>
            <a:off x="4910082" y="102561"/>
            <a:ext cx="4131033" cy="33058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071" y="47821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Концертная программа 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«Весна Победы!» 6.05.2015 г.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1" y="3462772"/>
            <a:ext cx="4320380" cy="324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7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ДТ\Мои документы\Диск С мои документы\Мои рисунки\2015\Концерт 6.05.2015\DSCF82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92" y="199718"/>
            <a:ext cx="4112780" cy="3085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D:\ДДТ\Мои документы\Диск С мои документы\Мои рисунки\2015\Концерт 6.05.2015\DSCF84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3" y="3579856"/>
            <a:ext cx="4138974" cy="31049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D:\ДДТ\Мои документы\Диск С мои документы\Мои рисунки\2015\Концерт 6.05.2015\DSCF8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6" y="3556120"/>
            <a:ext cx="4170615" cy="3128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 descr="D:\ДДТ\Мои документы\Диск С мои документы\Мои рисунки\2015\Концерт 6.05.2015\DSCF82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24" y="199719"/>
            <a:ext cx="4112779" cy="3085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513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71" y="47821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Митинг «Памяти павших будем достойны»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8.05.2015 г.</a:t>
            </a:r>
          </a:p>
        </p:txBody>
      </p:sp>
      <p:pic>
        <p:nvPicPr>
          <p:cNvPr id="4098" name="Picture 2" descr="D:\ДДТ\Мои документы\Диск С мои документы\Мои рисунки\БАНЕР\DSCF84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19713"/>
            <a:ext cx="4238655" cy="3179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D:\ДДТ\Мои документы\Диск С мои документы\Мои рисунки\БАНЕР\DSCF84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50805"/>
            <a:ext cx="4238655" cy="3179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D:\ДДТ\Мои документы\Диск С мои документы\Мои рисунки\БАНЕР\DSCF84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86" y="3519713"/>
            <a:ext cx="4264398" cy="31990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2129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63" y="157513"/>
            <a:ext cx="4144027" cy="3128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5353"/>
            <a:ext cx="4170150" cy="3128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691" y="3501008"/>
            <a:ext cx="4232800" cy="3175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79" y="3525948"/>
            <a:ext cx="4166312" cy="3125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9294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4248472" cy="236227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слет актива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739" y="188640"/>
            <a:ext cx="4368486" cy="3116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11394"/>
            <a:ext cx="4367254" cy="3276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739" y="3411394"/>
            <a:ext cx="4368486" cy="3276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7142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Из опыта работы ДЮОО Радуга 201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150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204864"/>
            <a:ext cx="8712968" cy="3096343"/>
          </a:xfrm>
        </p:spPr>
        <p:txBody>
          <a:bodyPr>
            <a:normAutofit/>
          </a:bodyPr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II</a:t>
            </a: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краевая школа актива лидеров детских общественных объединений и ученического самоуправления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661248"/>
            <a:ext cx="6400800" cy="98566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22-26 августа 2015 года</a:t>
            </a:r>
          </a:p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КЦ «Машук»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98" t="27679" r="13179" b="9489"/>
          <a:stretch/>
        </p:blipFill>
        <p:spPr>
          <a:xfrm>
            <a:off x="251520" y="332656"/>
            <a:ext cx="274371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6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8640"/>
            <a:ext cx="7584845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79512" y="5931024"/>
            <a:ext cx="8856984" cy="92697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 с флагами «Россия, мы дети твои»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96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517232"/>
            <a:ext cx="8805664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Делегация актива Минераловодской ДЮОО «Радуга» и ученического самоуправления.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76672"/>
            <a:ext cx="6634680" cy="4976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9853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013176"/>
            <a:ext cx="8229600" cy="171906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Анюточкина Анна,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Атмачёва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София,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Бандурин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Григорий, Ершов Ярослав,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Нероденко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Михаил,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Сабинин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Василий, Шутова Ксения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60648"/>
            <a:ext cx="6246384" cy="4684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1985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258" y="404664"/>
            <a:ext cx="4181506" cy="2884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256" y="3720432"/>
            <a:ext cx="4174772" cy="2772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88" y="3717032"/>
            <a:ext cx="4174773" cy="2772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97816" y="32048"/>
            <a:ext cx="4311949" cy="144016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образовательных программ:</a:t>
            </a:r>
            <a:r>
              <a:rPr lang="ru-RU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79512" y="1754813"/>
            <a:ext cx="4392488" cy="196221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«Лидер общественного мнения»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Юнпресс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(детские и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юношеские СМИ) 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«Волонтеры»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«Духовные Основы общества»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735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610669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активную работу и высокие результаты в освоении образовательной программы дипломами Краевой организации "РСМ" и "Союз детей Ставрополья" были награждены: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Анюточкина Анна,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Атмачёва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София,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Бандурин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Григорий,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Сабинин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Василий,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Шутова Ксения</a:t>
            </a:r>
          </a:p>
        </p:txBody>
      </p:sp>
    </p:spTree>
    <p:extLst>
      <p:ext uri="{BB962C8B-B14F-4D97-AF65-F5344CB8AC3E}">
        <p14:creationId xmlns:p14="http://schemas.microsoft.com/office/powerpoint/2010/main" val="263868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4343848" cy="2884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557" y="404664"/>
            <a:ext cx="4309792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577" y="3452031"/>
            <a:ext cx="4307772" cy="2860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D:\ДДТ\Мои документы\Диск С мои документы\Мои рисунки\2015\Анюточкина Анна фото Машук школа Лидеров\-OUPx5M-on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452031"/>
            <a:ext cx="4307772" cy="2860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79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5301208"/>
            <a:ext cx="8352928" cy="136815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Минераловодская делегация активистов с первым секретарем краевой общественной организации РСМ Ильей Юрчишиным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427729"/>
            <a:ext cx="7199956" cy="4781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6082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551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Координационный совет и детская палата краевой общественной организации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Союз детей Ставрополья»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99707"/>
            <a:ext cx="6737946" cy="4473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8942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4664"/>
            <a:ext cx="8898140" cy="59089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8958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 descr="F:\Выбор фото слета\DSCF69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2"/>
          <a:stretch/>
        </p:blipFill>
        <p:spPr bwMode="auto">
          <a:xfrm>
            <a:off x="1259632" y="2153448"/>
            <a:ext cx="6907078" cy="4368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6" name="Заголовок 1"/>
          <p:cNvSpPr>
            <a:spLocks noGrp="1"/>
          </p:cNvSpPr>
          <p:nvPr>
            <p:ph type="title"/>
          </p:nvPr>
        </p:nvSpPr>
        <p:spPr>
          <a:xfrm>
            <a:off x="611560" y="-171399"/>
            <a:ext cx="8289594" cy="2324847"/>
          </a:xfrm>
        </p:spPr>
        <p:txBody>
          <a:bodyPr>
            <a:normAutofit/>
          </a:bodyPr>
          <a:lstStyle/>
          <a:p>
            <a:pPr algn="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Месячник оборонно-массовой работы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«Наследники Великой Победы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Минераловодском муниципальном районе</a:t>
            </a:r>
            <a:endParaRPr lang="ru-RU" sz="3200" b="1" dirty="0"/>
          </a:p>
        </p:txBody>
      </p:sp>
      <p:pic>
        <p:nvPicPr>
          <p:cNvPr id="4" name="Picture 2" descr="D:\Флешка МОЯ\КАРТИНКИ\Патриотика\Эмблема прозрачная Кра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68" y="692696"/>
            <a:ext cx="1741778" cy="184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66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Школа актива 16.09.2015 г.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74" y="1217249"/>
            <a:ext cx="7183060" cy="5388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3688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-14064"/>
            <a:ext cx="4429125" cy="294005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«Здравствуй, малая Родина!»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23.09.2015 г.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900" y="90446"/>
            <a:ext cx="4188549" cy="3142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689" y="3525270"/>
            <a:ext cx="4193140" cy="31457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7" y="3518464"/>
            <a:ext cx="4202212" cy="3152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848391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4736"/>
            <a:ext cx="3960440" cy="2971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244" y="219496"/>
            <a:ext cx="3974228" cy="2981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00" y="3470132"/>
            <a:ext cx="3921654" cy="2942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244" y="3429000"/>
            <a:ext cx="3976483" cy="2983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6096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12" y="476672"/>
            <a:ext cx="3874350" cy="2906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34" y="3617638"/>
            <a:ext cx="3902128" cy="2927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69824"/>
            <a:ext cx="3844900" cy="2884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722" y="3632235"/>
            <a:ext cx="3863210" cy="2898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02644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Выбор фото слета\DSCF699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9" t="15021"/>
          <a:stretch/>
        </p:blipFill>
        <p:spPr bwMode="auto">
          <a:xfrm>
            <a:off x="4481394" y="1367132"/>
            <a:ext cx="4496619" cy="3503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F:\Выбор фото слета\DSCF6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9" r="15566"/>
          <a:stretch/>
        </p:blipFill>
        <p:spPr bwMode="auto">
          <a:xfrm>
            <a:off x="158880" y="2060848"/>
            <a:ext cx="4322514" cy="3320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107504" y="158795"/>
            <a:ext cx="9036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Слет военно-патриотических отрядов и клубов «Равнение на Победу».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7809" y="551723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выступление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ВПК</a:t>
            </a:r>
          </a:p>
          <a:p>
            <a:pPr lvl="0" algn="ctr"/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«Юный спасатель»</a:t>
            </a:r>
          </a:p>
        </p:txBody>
      </p:sp>
    </p:spTree>
    <p:extLst>
      <p:ext uri="{BB962C8B-B14F-4D97-AF65-F5344CB8AC3E}">
        <p14:creationId xmlns:p14="http://schemas.microsoft.com/office/powerpoint/2010/main" val="222936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661248"/>
            <a:ext cx="8229600" cy="10801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хора ветеранов «Фронтовые друзья»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8" descr="F:\Выбор фото слета\DSCF694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90"/>
          <a:stretch/>
        </p:blipFill>
        <p:spPr bwMode="auto">
          <a:xfrm>
            <a:off x="251520" y="332656"/>
            <a:ext cx="8681478" cy="5186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4384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ДДТ\Мои документы\Диск С мои документы\Мои рисунки\2015\Слет патриотический\DSCF69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4461854" cy="33444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12" descr="F:\Выбор фото слета\DSCF69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12" y="3118082"/>
            <a:ext cx="4864536" cy="3533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D:\Флешка МОЯ\КАРТИНКИ\Патриотика\Эмблема прозрачная Кра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2828692" cy="299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69966" y="3801484"/>
            <a:ext cx="38740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Великой Отечественной войны - участники слёта «Равнение на Победу»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1081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416" y="116632"/>
            <a:ext cx="8597072" cy="158417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компьютерных презентаций «Орден в моём доме» и «Война в истории моей семьи»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1" descr="F:\Защита презентаций к Победе\DSCF70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32856"/>
            <a:ext cx="5819196" cy="4361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5558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32856"/>
            <a:ext cx="804615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67416" y="116632"/>
            <a:ext cx="8597072" cy="158417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Призёры регионального конкурса научно-исследовательских работ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43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4616"/>
            <a:ext cx="8892480" cy="1210146"/>
          </a:xfrm>
        </p:spPr>
        <p:txBody>
          <a:bodyPr>
            <a:noAutofit/>
          </a:bodyPr>
          <a:lstStyle/>
          <a:p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спортивная игра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«Вместе с юными героями»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F:\Выбор Вместе с юными героями\DSCF710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6984778" cy="5235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795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292</Words>
  <Application>Microsoft Office PowerPoint</Application>
  <PresentationFormat>Экран (4:3)</PresentationFormat>
  <Paragraphs>42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 70-летию  Великой Победы посвящается!</vt:lpstr>
      <vt:lpstr>Презентация PowerPoint</vt:lpstr>
      <vt:lpstr>Месячник оборонно-массовой работы «Наследники Великой Победы 2015» в Минераловодском муниципальном районе</vt:lpstr>
      <vt:lpstr>Презентация PowerPoint</vt:lpstr>
      <vt:lpstr>Выступление хора ветеранов «Фронтовые друзья»</vt:lpstr>
      <vt:lpstr>Презентация PowerPoint</vt:lpstr>
      <vt:lpstr>Конкурс компьютерных презентаций «Орден в моём доме» и «Война в истории моей семьи»</vt:lpstr>
      <vt:lpstr>Призёры регионального конкурса научно-исследовательских работ</vt:lpstr>
      <vt:lpstr>Военно – спортивная игра  «Вместе с юными героями»</vt:lpstr>
      <vt:lpstr>Конкурс патриотической песни «Солдатские звёзды»</vt:lpstr>
      <vt:lpstr>Победители краевого конкурса вокалистов «Остров детства»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Итоговый слет актива</vt:lpstr>
      <vt:lpstr>II краевая школа актива лидеров детских общественных объединений и ученического самоуправления</vt:lpstr>
      <vt:lpstr>Композиция с флагами «Россия, мы дети твои»</vt:lpstr>
      <vt:lpstr>Делегация актива Минераловодской ДЮОО «Радуга» и ученического самоуправления.</vt:lpstr>
      <vt:lpstr>Анюточкина Анна, Атмачёва София, Бандурин Григорий, Ершов Ярослав, Нероденко Михаил, Сабинин Василий, Шутова Ксения</vt:lpstr>
      <vt:lpstr>Направления образовательных программ: </vt:lpstr>
      <vt:lpstr>За активную работу и высокие результаты в освоении образовательной программы дипломами Краевой организации "РСМ" и "Союз детей Ставрополья" были награждены: - Анюточкина Анна, - Атмачёва София, - Бандурин Григорий, - Сабинин Василий, - Шутова Ксения</vt:lpstr>
      <vt:lpstr>Презентация PowerPoint</vt:lpstr>
      <vt:lpstr>Минераловодская делегация активистов с первым секретарем краевой общественной организации РСМ Ильей Юрчишиным</vt:lpstr>
      <vt:lpstr>Координационный совет и детская палата краевой общественной организации  «Союз детей Ставрополья»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70-летию  Великой Победы посвящается!</dc:title>
  <dc:creator>Пк</dc:creator>
  <cp:lastModifiedBy>Пк</cp:lastModifiedBy>
  <cp:revision>5</cp:revision>
  <dcterms:created xsi:type="dcterms:W3CDTF">2015-10-13T14:16:15Z</dcterms:created>
  <dcterms:modified xsi:type="dcterms:W3CDTF">2015-10-13T14:57:05Z</dcterms:modified>
</cp:coreProperties>
</file>