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8" r:id="rId3"/>
    <p:sldId id="279" r:id="rId4"/>
    <p:sldId id="258" r:id="rId5"/>
    <p:sldId id="280" r:id="rId6"/>
    <p:sldId id="283" r:id="rId7"/>
    <p:sldId id="286" r:id="rId8"/>
    <p:sldId id="290" r:id="rId9"/>
    <p:sldId id="291" r:id="rId10"/>
    <p:sldId id="270" r:id="rId11"/>
    <p:sldId id="269" r:id="rId12"/>
    <p:sldId id="292" r:id="rId13"/>
    <p:sldId id="271" r:id="rId14"/>
    <p:sldId id="273" r:id="rId15"/>
    <p:sldId id="259" r:id="rId16"/>
    <p:sldId id="265" r:id="rId17"/>
    <p:sldId id="294" r:id="rId18"/>
    <p:sldId id="293" r:id="rId19"/>
    <p:sldId id="299" r:id="rId20"/>
    <p:sldId id="296" r:id="rId21"/>
    <p:sldId id="295" r:id="rId22"/>
    <p:sldId id="297" r:id="rId23"/>
    <p:sldId id="298" r:id="rId24"/>
    <p:sldId id="30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AB157-338E-481F-B6C6-BA2C8CCC905A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667-F734-4ADF-B71C-7877ED715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346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AB157-338E-481F-B6C6-BA2C8CCC905A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667-F734-4ADF-B71C-7877ED715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095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AB157-338E-481F-B6C6-BA2C8CCC905A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667-F734-4ADF-B71C-7877ED715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422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AB157-338E-481F-B6C6-BA2C8CCC905A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667-F734-4ADF-B71C-7877ED715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890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AB157-338E-481F-B6C6-BA2C8CCC905A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667-F734-4ADF-B71C-7877ED715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996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AB157-338E-481F-B6C6-BA2C8CCC905A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667-F734-4ADF-B71C-7877ED715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489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AB157-338E-481F-B6C6-BA2C8CCC905A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667-F734-4ADF-B71C-7877ED715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977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AB157-338E-481F-B6C6-BA2C8CCC905A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667-F734-4ADF-B71C-7877ED715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202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AB157-338E-481F-B6C6-BA2C8CCC905A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667-F734-4ADF-B71C-7877ED715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152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AB157-338E-481F-B6C6-BA2C8CCC905A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667-F734-4ADF-B71C-7877ED715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157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AB157-338E-481F-B6C6-BA2C8CCC905A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7F667-F734-4ADF-B71C-7877ED715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571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AB157-338E-481F-B6C6-BA2C8CCC905A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7F667-F734-4ADF-B71C-7877ED715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71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Рисунок 3" descr="Изображение 117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459210"/>
            <a:ext cx="4020092" cy="59221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724400" y="5643578"/>
            <a:ext cx="4572000" cy="6524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704112" y="476672"/>
            <a:ext cx="45720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«Лидер - 2016»  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572000" y="1412776"/>
            <a:ext cx="45720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Конкурс </a:t>
            </a:r>
          </a:p>
          <a:p>
            <a:pPr>
              <a:defRPr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«Я и моя организация»  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72000" y="2852936"/>
            <a:ext cx="4572000" cy="3715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Василий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Сабинин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– лидер Минераловодской ДЮОО</a:t>
            </a:r>
          </a:p>
          <a:p>
            <a:pPr>
              <a:defRPr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«Радуга»  </a:t>
            </a:r>
          </a:p>
        </p:txBody>
      </p:sp>
    </p:spTree>
    <p:extLst>
      <p:ext uri="{BB962C8B-B14F-4D97-AF65-F5344CB8AC3E}">
        <p14:creationId xmlns:p14="http://schemas.microsoft.com/office/powerpoint/2010/main" val="206396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98" y="1173525"/>
            <a:ext cx="7982380" cy="5153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23528" y="188640"/>
            <a:ext cx="837929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Краевая акция «Знамя Победы»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988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345" y="200817"/>
            <a:ext cx="4226385" cy="30066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345" y="3429000"/>
            <a:ext cx="4226386" cy="31706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419317"/>
            <a:ext cx="4248472" cy="31872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90345" y="47667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Краевая акция 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«Эх, путь – дорожка фронтовая»</a:t>
            </a:r>
          </a:p>
        </p:txBody>
      </p:sp>
    </p:spTree>
    <p:extLst>
      <p:ext uri="{BB962C8B-B14F-4D97-AF65-F5344CB8AC3E}">
        <p14:creationId xmlns:p14="http://schemas.microsoft.com/office/powerpoint/2010/main" val="422223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075040"/>
            <a:ext cx="8784976" cy="78296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Агитбригада «Пока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мы помним – мы живём!»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3"/>
          <a:stretch/>
        </p:blipFill>
        <p:spPr>
          <a:xfrm>
            <a:off x="728808" y="260648"/>
            <a:ext cx="7223244" cy="5780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8464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081" y="3642434"/>
            <a:ext cx="4140367" cy="30301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0" b="23328"/>
          <a:stretch/>
        </p:blipFill>
        <p:spPr>
          <a:xfrm>
            <a:off x="145868" y="3642435"/>
            <a:ext cx="4354125" cy="3060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 descr="D:\ДДТ\Мои документы\Диск С мои документы\Мои рисунки\2015\ФОТО   КАМЕЛЬЧУКОВ Ставрополь 28.04.2015\IMG_188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7" t="8581" r="10159"/>
          <a:stretch/>
        </p:blipFill>
        <p:spPr bwMode="auto">
          <a:xfrm>
            <a:off x="4680338" y="214936"/>
            <a:ext cx="4282109" cy="3099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5" descr="D:\ДДТ\Мои документы\Диск С мои документы\Мои рисунки\2015\МЕСЯЧНИК\Новая папка\DSCF717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68" y="214936"/>
            <a:ext cx="4255541" cy="30993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3528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071" y="478215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Митинг «Памяти павших будем достойны»</a:t>
            </a:r>
          </a:p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8.05.2015 г.</a:t>
            </a:r>
          </a:p>
        </p:txBody>
      </p:sp>
      <p:pic>
        <p:nvPicPr>
          <p:cNvPr id="4098" name="Picture 2" descr="D:\ДДТ\Мои документы\Диск С мои документы\Мои рисунки\БАНЕР\DSCF84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19713"/>
            <a:ext cx="4238655" cy="31796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D:\ДДТ\Мои документы\Диск С мои документы\Мои рисунки\БАНЕР\DSCF84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150805"/>
            <a:ext cx="4238655" cy="31796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 descr="D:\ДДТ\Мои документы\Диск С мои документы\Мои рисунки\БАНЕР\DSCF84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86" y="3519713"/>
            <a:ext cx="4264398" cy="31990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0915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4312" y="1772817"/>
            <a:ext cx="6511698" cy="48851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6" name="Заголовок 1"/>
          <p:cNvSpPr>
            <a:spLocks noGrp="1"/>
          </p:cNvSpPr>
          <p:nvPr>
            <p:ph type="title"/>
          </p:nvPr>
        </p:nvSpPr>
        <p:spPr>
          <a:xfrm>
            <a:off x="0" y="-171399"/>
            <a:ext cx="8901154" cy="187220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Месячник оборонно-массовой работы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«Наследники Великой Победы - 2016»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Минераловодском городском округе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24344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4616"/>
            <a:ext cx="8892480" cy="1210146"/>
          </a:xfrm>
        </p:spPr>
        <p:txBody>
          <a:bodyPr>
            <a:noAutofit/>
          </a:bodyPr>
          <a:lstStyle/>
          <a:p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Военно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спортивная игра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«Вместе с юными героями»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7" descr="F:\Выбор Вместе с юными героями\DSCF710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2776"/>
            <a:ext cx="6984778" cy="52355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3119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56" y="53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патриотической песни «Солдатские звёзды»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ДДТ\Мои документы\Диск С мои документы\Мои рисунки\2016\Солджатские звёзды 12.02.2016\DSCF206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9862"/>
          <a:stretch/>
        </p:blipFill>
        <p:spPr bwMode="auto">
          <a:xfrm>
            <a:off x="395536" y="1484784"/>
            <a:ext cx="8324653" cy="50045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326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274638"/>
            <a:ext cx="892899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Конкурс чтецов и самодеятельных поэтов «А память нам покоя не даёт»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ДДТ\Мои документы\Диск С мои документы\Мои рисунки\2016\А память нам покоя не даёт 10.02.2016\DSCF199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" b="12582"/>
          <a:stretch/>
        </p:blipFill>
        <p:spPr bwMode="auto">
          <a:xfrm>
            <a:off x="755576" y="1628800"/>
            <a:ext cx="7504754" cy="49136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72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защитника Отечества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ДДТ\Мои документы\Диск С мои документы\Мои рисунки\2016\День защитника отечества 19.02.2016\DSCF218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94"/>
          <a:stretch/>
        </p:blipFill>
        <p:spPr bwMode="auto">
          <a:xfrm>
            <a:off x="323528" y="1340768"/>
            <a:ext cx="8449890" cy="5293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365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517232"/>
            <a:ext cx="8805664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Делегация актива Минераловодской ДЮОО «Радуга»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Краевой школе актива лидеров 2015 г.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76672"/>
            <a:ext cx="6634680" cy="49760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590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20"/>
            <a:ext cx="8229600" cy="978008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культуры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54078"/>
            <a:ext cx="7488832" cy="5618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7222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Литературно-музыкальная гостиная, посвященная творчеству С.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сенина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628800"/>
            <a:ext cx="6636916" cy="49790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583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6610"/>
            <a:ext cx="3600400" cy="381642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Литературно-музыкальная гостиная, посвященная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творчеству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 Высоцкого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57219"/>
            <a:ext cx="4752528" cy="6334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8171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91" t="20568" r="16146"/>
          <a:stretch/>
        </p:blipFill>
        <p:spPr>
          <a:xfrm>
            <a:off x="1403648" y="296960"/>
            <a:ext cx="2810216" cy="4483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F:\DSCF118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39" t="25670" r="26751" b="-1388"/>
          <a:stretch/>
        </p:blipFill>
        <p:spPr bwMode="auto">
          <a:xfrm>
            <a:off x="4788024" y="296863"/>
            <a:ext cx="3082520" cy="4470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5" y="4769768"/>
            <a:ext cx="7121267" cy="2088232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Минводах парень есть отличный,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Умён, красив как Аполлон,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атлетичен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очень симпатичен,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аш лидер он!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25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5683537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Россию строить молодым!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Победа и успех – за нами!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88640"/>
            <a:ext cx="7272338" cy="5514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4167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31286" cy="6548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9692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 descr="Из опыта работы ДЮОО Радуга 201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7197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258" y="404664"/>
            <a:ext cx="4181506" cy="2884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256" y="3720432"/>
            <a:ext cx="4174772" cy="2772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88" y="3717032"/>
            <a:ext cx="4174773" cy="2772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88" y="404664"/>
            <a:ext cx="3984444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4553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5301208"/>
            <a:ext cx="8352928" cy="136815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Минераловодская делегация активистов с первым секретарем краевой общественной организации РСМ Ильей Юрчишиным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9" y="427729"/>
            <a:ext cx="7199956" cy="4781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7954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4103" y="17724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Школа актива 16.09.2015 г.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77" y="908720"/>
            <a:ext cx="7621638" cy="57178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4421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33"/>
            <a:ext cx="9144000" cy="98009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70-летию </a:t>
            </a:r>
            <a:r>
              <a:rPr lang="ru-RU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Великой </a:t>
            </a:r>
            <a:r>
              <a:rPr lang="ru-RU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Победы посвящается!</a:t>
            </a:r>
            <a:endParaRPr lang="ru-RU" sz="3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80" y="980728"/>
            <a:ext cx="7518096" cy="5675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1725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18547" y="0"/>
            <a:ext cx="8229600" cy="90872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Акция «Бессмертный полк»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65" y="1052736"/>
            <a:ext cx="7411364" cy="55600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5731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154</Words>
  <Application>Microsoft Office PowerPoint</Application>
  <PresentationFormat>Экран (4:3)</PresentationFormat>
  <Paragraphs>27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Делегация актива Минераловодской ДЮОО «Радуга» на Краевой школе актива лидеров 2015 г.</vt:lpstr>
      <vt:lpstr>Презентация PowerPoint</vt:lpstr>
      <vt:lpstr>Презентация PowerPoint</vt:lpstr>
      <vt:lpstr>Презентация PowerPoint</vt:lpstr>
      <vt:lpstr>Минераловодская делегация активистов с первым секретарем краевой общественной организации РСМ Ильей Юрчишиным</vt:lpstr>
      <vt:lpstr>Презентация PowerPoint</vt:lpstr>
      <vt:lpstr>70-летию Великой Победы посвящается!</vt:lpstr>
      <vt:lpstr>Акция «Бессмертный полк»</vt:lpstr>
      <vt:lpstr>Презентация PowerPoint</vt:lpstr>
      <vt:lpstr>Презентация PowerPoint</vt:lpstr>
      <vt:lpstr>Агитбригада «Пока мы помним – мы живём!»</vt:lpstr>
      <vt:lpstr>Презентация PowerPoint</vt:lpstr>
      <vt:lpstr>Презентация PowerPoint</vt:lpstr>
      <vt:lpstr>Месячник оборонно-массовой работы «Наследники Великой Победы - 2016» в Минераловодском городском округе</vt:lpstr>
      <vt:lpstr>Военно – спортивная игра  «Вместе с юными героями»</vt:lpstr>
      <vt:lpstr>Конкурс патриотической песни «Солдатские звёзды»</vt:lpstr>
      <vt:lpstr>Конкурс чтецов и самодеятельных поэтов «А память нам покоя не даёт»</vt:lpstr>
      <vt:lpstr>День защитника Отечества</vt:lpstr>
      <vt:lpstr>Год культуры</vt:lpstr>
      <vt:lpstr>Литературно-музыкальная гостиная, посвященная творчеству С. Есенина</vt:lpstr>
      <vt:lpstr>Литературно-музыкальная гостиная, посвященная творчеству  В. Высоцкого</vt:lpstr>
      <vt:lpstr>В Минводах парень есть отличный, Умён, красив как Аполлон, Он атлетичен, очень симпатичен, Наш лидер он!</vt:lpstr>
      <vt:lpstr>Россию строить молодым! Победа и успех – за нами!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11</cp:revision>
  <dcterms:created xsi:type="dcterms:W3CDTF">2016-03-14T10:37:56Z</dcterms:created>
  <dcterms:modified xsi:type="dcterms:W3CDTF">2016-03-15T11:54:16Z</dcterms:modified>
</cp:coreProperties>
</file>