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56" r:id="rId2"/>
    <p:sldId id="260" r:id="rId3"/>
    <p:sldId id="261" r:id="rId4"/>
    <p:sldId id="262" r:id="rId5"/>
    <p:sldId id="263" r:id="rId6"/>
    <p:sldId id="259" r:id="rId7"/>
    <p:sldId id="264" r:id="rId8"/>
    <p:sldId id="257" r:id="rId9"/>
    <p:sldId id="265" r:id="rId10"/>
    <p:sldId id="266" r:id="rId11"/>
    <p:sldId id="258" r:id="rId12"/>
    <p:sldId id="269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650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289F59-E6DE-4449-A95A-5919E1BCFF67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2EC07D-53CD-43E1-8D38-51FFBBC1377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9084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2EC07D-53CD-43E1-8D38-51FFBBC13776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72641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647CC-24C4-434B-BCA4-DF565FEA37A1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49CC-830E-4136-AACA-3E5C69ABC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9402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647CC-24C4-434B-BCA4-DF565FEA37A1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49CC-830E-4136-AACA-3E5C69ABC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11729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647CC-24C4-434B-BCA4-DF565FEA37A1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49CC-830E-4136-AACA-3E5C69ABC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5982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647CC-24C4-434B-BCA4-DF565FEA37A1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49CC-830E-4136-AACA-3E5C69ABC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7030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647CC-24C4-434B-BCA4-DF565FEA37A1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49CC-830E-4136-AACA-3E5C69ABC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279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647CC-24C4-434B-BCA4-DF565FEA37A1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49CC-830E-4136-AACA-3E5C69ABC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23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647CC-24C4-434B-BCA4-DF565FEA37A1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49CC-830E-4136-AACA-3E5C69ABC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03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647CC-24C4-434B-BCA4-DF565FEA37A1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49CC-830E-4136-AACA-3E5C69ABC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1647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647CC-24C4-434B-BCA4-DF565FEA37A1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49CC-830E-4136-AACA-3E5C69ABC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6472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647CC-24C4-434B-BCA4-DF565FEA37A1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49CC-830E-4136-AACA-3E5C69ABC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1168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E647CC-24C4-434B-BCA4-DF565FEA37A1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2249CC-830E-4136-AACA-3E5C69ABC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8897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3000"/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E647CC-24C4-434B-BCA4-DF565FEA37A1}" type="datetimeFigureOut">
              <a:rPr lang="ru-RU" smtClean="0"/>
              <a:t>29.09.2017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249CC-830E-4136-AACA-3E5C69ABC9A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361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27984" y="332656"/>
            <a:ext cx="4464496" cy="604867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Краевая школа актива лидеров детско-юношеских общественных объединений и ученического самоуправления «Машук – 2017»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88" r="16913"/>
          <a:stretch/>
        </p:blipFill>
        <p:spPr>
          <a:xfrm>
            <a:off x="140923" y="1006349"/>
            <a:ext cx="4189400" cy="4854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6540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4176464" cy="2362274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Линейка закрытия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3342591"/>
            <a:ext cx="4651783" cy="3096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Объект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715" y="262866"/>
            <a:ext cx="4224018" cy="2808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7354" y="3356992"/>
            <a:ext cx="4154379" cy="3114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143123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68952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Подведение итогов Краевого конкурса «Я - руководитель»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39" r="-511" b="10593"/>
          <a:stretch/>
        </p:blipFill>
        <p:spPr>
          <a:xfrm>
            <a:off x="107504" y="1772816"/>
            <a:ext cx="8938842" cy="46751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090882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Участники школы актива с лучшим студенческим отрядом СКФО «Классики»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4" t="15901" r="1265" b="5115"/>
          <a:stretch/>
        </p:blipFill>
        <p:spPr>
          <a:xfrm>
            <a:off x="34524" y="1844824"/>
            <a:ext cx="9099550" cy="4910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190498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8892480" cy="106613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Уезжаем, но с друзьями </a:t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не прощаемся!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1" b="8894"/>
          <a:stretch/>
        </p:blipFill>
        <p:spPr>
          <a:xfrm>
            <a:off x="827584" y="1412776"/>
            <a:ext cx="7056784" cy="5290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44223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050" y="12073"/>
            <a:ext cx="8753437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Активисты Минераловодских детско-юношеских объединений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62" t="11024" r="5693" b="18749"/>
          <a:stretch/>
        </p:blipFill>
        <p:spPr>
          <a:xfrm>
            <a:off x="899592" y="1290699"/>
            <a:ext cx="7201692" cy="4341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5661248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Власова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Мелина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Кобзева Александра, Денисенко Никита, Сербина Алена, Сенченко Виктория,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Келдишвили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Михаил, руководитель Минераловодской ДЮОО «Радуга»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Петрич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О.И.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93605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94116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Нас очень много! 180 лидеров Ставропольского края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52" b="18984"/>
          <a:stretch/>
        </p:blipFill>
        <p:spPr>
          <a:xfrm>
            <a:off x="31577" y="116632"/>
            <a:ext cx="8989137" cy="41802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98571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2617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Направления образовательных программ: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204864"/>
            <a:ext cx="8291264" cy="3561259"/>
          </a:xfrm>
        </p:spPr>
        <p:txBody>
          <a:bodyPr>
            <a:normAutofit/>
          </a:bodyPr>
          <a:lstStyle/>
          <a:p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Волонтерство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Молодежное предпринимательство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Творчество</a:t>
            </a:r>
          </a:p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СМИ (информационно-</a:t>
            </a:r>
            <a:r>
              <a:rPr lang="ru-RU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медийное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)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8599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" y="188640"/>
            <a:ext cx="4392488" cy="2952328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Волонтеры – разработчики социальных проектов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1998" y="3800146"/>
            <a:ext cx="4171508" cy="28039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374263"/>
            <a:ext cx="4435522" cy="2952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7" t="-3633" r="1659"/>
          <a:stretch/>
        </p:blipFill>
        <p:spPr>
          <a:xfrm>
            <a:off x="179512" y="3666250"/>
            <a:ext cx="4320479" cy="29267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642966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4114800" cy="2866330"/>
          </a:xfrm>
        </p:spPr>
        <p:txBody>
          <a:bodyPr>
            <a:normAutofit/>
          </a:bodyPr>
          <a:lstStyle/>
          <a:p>
            <a:r>
              <a:rPr lang="ru-RU" dirty="0" smtClean="0"/>
              <a:t>Лекционные и практические занятия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689854"/>
            <a:ext cx="4248472" cy="28245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6978" y="3789040"/>
            <a:ext cx="4110878" cy="27363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692696"/>
            <a:ext cx="4375855" cy="2912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750461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Торжественная линейка открытия Краевой школы актива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9990" y="1484784"/>
            <a:ext cx="5632024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05064"/>
            <a:ext cx="3962028" cy="2637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485036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Руководители и организаторы Краевой школы актива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84784"/>
            <a:ext cx="7314000" cy="48683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31469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272" y="3582146"/>
            <a:ext cx="4426903" cy="29431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4366320" cy="3096344"/>
          </a:xfrm>
        </p:spPr>
        <p:txBody>
          <a:bodyPr>
            <a:norm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Встреча с солистом группы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«Саранча»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27" t="8060" r="11435" b="12442"/>
          <a:stretch/>
        </p:blipFill>
        <p:spPr>
          <a:xfrm>
            <a:off x="49700" y="3530950"/>
            <a:ext cx="4392488" cy="30064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0" t="-482" r="5480" b="482"/>
          <a:stretch/>
        </p:blipFill>
        <p:spPr>
          <a:xfrm>
            <a:off x="4411613" y="-27375"/>
            <a:ext cx="4574562" cy="3168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2640286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123</Words>
  <Application>Microsoft Office PowerPoint</Application>
  <PresentationFormat>Экран (4:3)</PresentationFormat>
  <Paragraphs>19</Paragraphs>
  <Slides>13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Краевая школа актива лидеров детско-юношеских общественных объединений и ученического самоуправления «Машук – 2017»</vt:lpstr>
      <vt:lpstr>Активисты Минераловодских детско-юношеских объединений</vt:lpstr>
      <vt:lpstr>Нас очень много! 180 лидеров Ставропольского края</vt:lpstr>
      <vt:lpstr>Направления образовательных программ:</vt:lpstr>
      <vt:lpstr>Волонтеры – разработчики социальных проектов</vt:lpstr>
      <vt:lpstr>Лекционные и практические занятия</vt:lpstr>
      <vt:lpstr>Торжественная линейка открытия Краевой школы актива</vt:lpstr>
      <vt:lpstr>Руководители и организаторы Краевой школы актива</vt:lpstr>
      <vt:lpstr>Встреча с солистом группы «Саранча»</vt:lpstr>
      <vt:lpstr>Линейка закрытия</vt:lpstr>
      <vt:lpstr>Подведение итогов Краевого конкурса «Я - руководитель»</vt:lpstr>
      <vt:lpstr>Участники школы актива с лучшим студенческим отрядом СКФО «Классики»</vt:lpstr>
      <vt:lpstr>Уезжаем, но с друзьями  не прощаемся!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6</cp:revision>
  <dcterms:created xsi:type="dcterms:W3CDTF">2017-09-18T12:51:32Z</dcterms:created>
  <dcterms:modified xsi:type="dcterms:W3CDTF">2017-09-29T11:38:28Z</dcterms:modified>
</cp:coreProperties>
</file>