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08" r:id="rId4"/>
    <p:sldId id="288" r:id="rId5"/>
    <p:sldId id="289" r:id="rId6"/>
    <p:sldId id="290" r:id="rId7"/>
    <p:sldId id="291" r:id="rId8"/>
    <p:sldId id="292" r:id="rId9"/>
    <p:sldId id="259" r:id="rId10"/>
    <p:sldId id="309" r:id="rId11"/>
    <p:sldId id="261" r:id="rId12"/>
    <p:sldId id="262" r:id="rId13"/>
    <p:sldId id="310" r:id="rId14"/>
    <p:sldId id="312" r:id="rId15"/>
    <p:sldId id="311" r:id="rId16"/>
    <p:sldId id="260" r:id="rId17"/>
    <p:sldId id="293" r:id="rId18"/>
    <p:sldId id="294" r:id="rId19"/>
    <p:sldId id="307" r:id="rId20"/>
    <p:sldId id="264" r:id="rId21"/>
    <p:sldId id="295" r:id="rId22"/>
    <p:sldId id="266" r:id="rId23"/>
    <p:sldId id="296" r:id="rId24"/>
    <p:sldId id="297" r:id="rId25"/>
    <p:sldId id="270" r:id="rId26"/>
    <p:sldId id="299" r:id="rId27"/>
    <p:sldId id="298" r:id="rId28"/>
    <p:sldId id="300" r:id="rId29"/>
    <p:sldId id="301" r:id="rId30"/>
    <p:sldId id="302" r:id="rId31"/>
    <p:sldId id="272" r:id="rId32"/>
    <p:sldId id="273" r:id="rId33"/>
    <p:sldId id="303" r:id="rId34"/>
    <p:sldId id="274" r:id="rId35"/>
    <p:sldId id="306" r:id="rId36"/>
    <p:sldId id="304" r:id="rId37"/>
    <p:sldId id="30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407AA-87FC-4B28-AB17-0A79F5C816A3}" type="datetimeFigureOut">
              <a:rPr lang="ru-RU" smtClean="0"/>
              <a:pPr/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47F5E-B034-402D-A8B9-09595A01E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714488"/>
            <a:ext cx="4572000" cy="3714776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Из опыта работы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Минераловодской детско-юношеской общественной организации «Радуга»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Рисунок 3" descr="Изображение 117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72" y="125389"/>
            <a:ext cx="4473306" cy="6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24400" y="5643578"/>
            <a:ext cx="4572000" cy="652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 Schoolbook" pitchFamily="18" charset="0"/>
                <a:ea typeface="+mj-ea"/>
                <a:cs typeface="+mj-cs"/>
              </a:rPr>
              <a:t>2012-2013</a:t>
            </a:r>
            <a:endParaRPr kumimoji="0" lang="ru-RU" sz="36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85728"/>
            <a:ext cx="7177624" cy="5383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5715000"/>
            <a:ext cx="82296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Лидеры ДЮОО «Радуга» – ведущие слета «Равнение на Победу»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Содержимое 3" descr="SAM_02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357430"/>
            <a:ext cx="5500726" cy="4125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чтецов и самодеятельных поэтов </a:t>
            </a:r>
            <a:b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«А память нам покоя не дает»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0" y="5500702"/>
            <a:ext cx="43577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Анюточкина Анна  -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победитель конкурса чтецов 2013</a:t>
            </a:r>
            <a:endParaRPr kumimoji="0" lang="ru-RU" sz="3200" b="1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170" name="Содержимое 3" descr="SAM_026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0" y="1285860"/>
            <a:ext cx="4238620" cy="3178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301148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Военно-спортивный конкурс «Вместе с юными героями»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SCN11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214290"/>
            <a:ext cx="3962412" cy="2971808"/>
          </a:xfrm>
        </p:spPr>
      </p:pic>
      <p:pic>
        <p:nvPicPr>
          <p:cNvPr id="7" name="Рисунок 6" descr="DSCN1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500438"/>
            <a:ext cx="4179780" cy="3134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1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500438"/>
            <a:ext cx="4132088" cy="309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5" descr="DSCN1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42852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1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42852"/>
            <a:ext cx="4191030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1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52"/>
            <a:ext cx="4262468" cy="319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1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500438"/>
            <a:ext cx="4191025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1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500438"/>
            <a:ext cx="4286280" cy="3214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500594" cy="251142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патриотической песни </a:t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«Солдатские звёзды»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11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142852"/>
            <a:ext cx="409577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1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0127" y="3429000"/>
            <a:ext cx="4199716" cy="3149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1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411140"/>
            <a:ext cx="4214842" cy="3161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1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4194550" cy="3145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876"/>
            <a:ext cx="4143404" cy="310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5" y="21429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1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571876"/>
            <a:ext cx="4181662" cy="3136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SCN12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857628"/>
            <a:ext cx="4162988" cy="278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1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571876"/>
            <a:ext cx="409577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N12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85728"/>
            <a:ext cx="4048152" cy="3036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3929090" cy="3225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Концерт, посвящённый Дню защитника Отечества. Акция «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Дети России-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солдатам»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2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396866" cy="6297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257676" cy="222566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Краевой конкурс «Юный миротворец»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09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42852"/>
            <a:ext cx="4191027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09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214554"/>
            <a:ext cx="273250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09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500438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5929330"/>
            <a:ext cx="4500562" cy="78579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Призёр конкурса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Лаптева Диана</a:t>
            </a:r>
            <a:endParaRPr kumimoji="0" lang="ru-RU" sz="2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Церемония награждения победителей предметных олимпиад. Декабрь 2012 г.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N10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3" y="3143248"/>
            <a:ext cx="4476781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DSCN10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214554"/>
            <a:ext cx="4476782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Из опыта работы ДЮОО Радуга 20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4043362" cy="265429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Минераловодский конкурс «Лидер» 2013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SCN1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42852"/>
            <a:ext cx="4229090" cy="3171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N1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446859"/>
            <a:ext cx="4214842" cy="3161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SCN12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18298"/>
            <a:ext cx="4145647" cy="310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N12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4500594" cy="3375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Победитель конкурса «Лидер-2013» Медик Яна, уч-ся гимназии №103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DSCN12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6737" y="285728"/>
            <a:ext cx="4476781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00108"/>
            <a:ext cx="4572032" cy="235743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Краевой конкурс «Лидер-2013»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N1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357167"/>
            <a:ext cx="3929090" cy="2946818"/>
          </a:xfrm>
          <a:prstGeom prst="rect">
            <a:avLst/>
          </a:prstGeom>
        </p:spPr>
      </p:pic>
      <p:pic>
        <p:nvPicPr>
          <p:cNvPr id="8" name="Рисунок 7" descr="DSCN12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875"/>
            <a:ext cx="4143403" cy="2965821"/>
          </a:xfrm>
          <a:prstGeom prst="rect">
            <a:avLst/>
          </a:prstGeom>
        </p:spPr>
      </p:pic>
      <p:pic>
        <p:nvPicPr>
          <p:cNvPr id="9" name="Рисунок 8" descr="DSCN12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571875"/>
            <a:ext cx="4000528" cy="300039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42910" y="5786454"/>
            <a:ext cx="8072494" cy="857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Медик Яна -  призер конкурса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4286280" cy="278608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«Юные дарования»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68695" y="3500438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1533" y="21429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00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78" y="3504025"/>
            <a:ext cx="4186246" cy="3139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42852"/>
            <a:ext cx="4237226" cy="317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60712"/>
            <a:ext cx="4143404" cy="319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0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2835" y="3571876"/>
            <a:ext cx="419102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00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571876"/>
            <a:ext cx="4098252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4500562" cy="300037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Экологический фестиваль, посвящённый Году охраны окружающей среды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N12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876"/>
            <a:ext cx="4214842" cy="3125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42852"/>
            <a:ext cx="4172000" cy="31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12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571876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2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38688" y="214289"/>
            <a:ext cx="4191030" cy="314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2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571876"/>
            <a:ext cx="4198121" cy="314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2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571876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2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1" y="21429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2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214290"/>
            <a:ext cx="4119592" cy="3089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2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4143404" cy="310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2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876"/>
            <a:ext cx="4171999" cy="31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2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571876"/>
            <a:ext cx="409577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308292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отрядов ЮИД «Законы дорог уважай»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0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876"/>
            <a:ext cx="4000527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09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5945" y="214290"/>
            <a:ext cx="409577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09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5945" y="3500438"/>
            <a:ext cx="409577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279717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Финал конкурса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трядов ЮИД «Законы дорог уважай»  2013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12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78571"/>
            <a:ext cx="4143404" cy="310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2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429000"/>
            <a:ext cx="4214842" cy="3161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2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42900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4429156" cy="294004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Слет актива «Старт надежд». Лидеры в действии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0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285728"/>
            <a:ext cx="4112692" cy="3084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09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571876"/>
            <a:ext cx="4082832" cy="3062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0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74859" y="3571876"/>
            <a:ext cx="4095775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72140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Победитель конкурса отряд ЮИД «Зебра» СОШ № 11 пос.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Новотерский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N12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3116"/>
            <a:ext cx="4355245" cy="3266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2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57166"/>
            <a:ext cx="4736248" cy="355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286861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актива ДЮОО «Радуга» в Первомайской демонстрации</a:t>
            </a:r>
          </a:p>
        </p:txBody>
      </p:sp>
      <p:pic>
        <p:nvPicPr>
          <p:cNvPr id="16387" name="Содержимое 3" descr="IMG_20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28604"/>
            <a:ext cx="4178517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IMG15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500438"/>
            <a:ext cx="4229124" cy="3171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IMG15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00438"/>
            <a:ext cx="4214810" cy="3161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" y="274638"/>
            <a:ext cx="4214811" cy="308292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Митинг «Памяти павших будем достойны» 8.05.2013</a:t>
            </a:r>
          </a:p>
        </p:txBody>
      </p:sp>
      <p:pic>
        <p:nvPicPr>
          <p:cNvPr id="7" name="Рисунок 6" descr="DSCN1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14290"/>
            <a:ext cx="409577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N1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571876"/>
            <a:ext cx="4095777" cy="3071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SCN13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625454"/>
            <a:ext cx="4071966" cy="305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N13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643182"/>
            <a:ext cx="5333323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DSCN13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1" y="142852"/>
            <a:ext cx="5786478" cy="3703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4" y="142852"/>
            <a:ext cx="8715406" cy="100013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Празднование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Дня Победы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9.05.2013 года</a:t>
            </a:r>
          </a:p>
        </p:txBody>
      </p:sp>
      <p:pic>
        <p:nvPicPr>
          <p:cNvPr id="8" name="Рисунок 7" descr="DSCN1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428736"/>
            <a:ext cx="6858016" cy="514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N13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500042"/>
            <a:ext cx="4443372" cy="3332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86874" cy="8572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Отряд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зарничников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МБОУ СОШ № 20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N13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082472"/>
            <a:ext cx="485778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14942" y="5572140"/>
            <a:ext cx="361473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Чтецы – лидеры ДЮОО «Радуга»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3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42852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5" y="3571876"/>
            <a:ext cx="4214842" cy="316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3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42852"/>
            <a:ext cx="4191030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13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571876"/>
            <a:ext cx="4214809" cy="316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29330"/>
            <a:ext cx="9144000" cy="5714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Возложение венков к обелискам на Аллее Героев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13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357166"/>
            <a:ext cx="7453360" cy="5590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Из опыта работы ДЮОО Радуга 201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российской истории  посвящается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928670"/>
            <a:ext cx="4429156" cy="22860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Фестиваль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«На века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России слава»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DSCN09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928670"/>
            <a:ext cx="3671838" cy="275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09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429000"/>
            <a:ext cx="4214842" cy="3161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09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7" y="3857628"/>
            <a:ext cx="3643339" cy="2732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09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62070" y="174685"/>
            <a:ext cx="4196210" cy="3147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09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00438"/>
            <a:ext cx="4248286" cy="31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09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00438"/>
            <a:ext cx="4229024" cy="31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09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42852"/>
            <a:ext cx="4229024" cy="31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3643314"/>
            <a:ext cx="4049614" cy="3037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643314"/>
            <a:ext cx="4095777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482183"/>
            <a:ext cx="3857650" cy="289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10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28604"/>
            <a:ext cx="3962600" cy="2971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Интеллектуальная игра «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Брейн-ринг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6" name="Picture 14" descr="D:\ддт\Мои документы\Диск С мои документы\Мои рисунки\2012\Брейн-ринг 28.11.2012\PB110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929066"/>
            <a:ext cx="3799630" cy="277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7" name="Picture 15" descr="D:\ддт\Мои документы\Диск С мои документы\Мои рисунки\2012\Брейн-ринг 28.11.2012\PB11044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3929066"/>
            <a:ext cx="3714776" cy="2786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8" name="Picture 16" descr="D:\ддт\Мои документы\Диск С мои документы\Мои рисунки\2012\Брейн-ринг 28.11.2012\PB1104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928670"/>
            <a:ext cx="3786214" cy="283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571472" y="1285860"/>
            <a:ext cx="3786214" cy="221457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посвященная </a:t>
            </a:r>
          </a:p>
          <a:p>
            <a:pPr algn="ctr">
              <a:spcBef>
                <a:spcPct val="0"/>
              </a:spcBef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Году российской истории</a:t>
            </a:r>
            <a:endParaRPr kumimoji="0" lang="ru-RU" sz="36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4643470" cy="294004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Митинг, посвященный 70-летию освобождения</a:t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инеральные Воды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N11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42852"/>
            <a:ext cx="4189688" cy="3142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N1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040" y="3500438"/>
            <a:ext cx="4228960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1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500438"/>
            <a:ext cx="4153034" cy="31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4114806" cy="300039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Слет «Равнение на Победу»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DSCN11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214290"/>
            <a:ext cx="4248160" cy="3186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N1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89735"/>
            <a:ext cx="4167216" cy="3125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SCN11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571876"/>
            <a:ext cx="4200530" cy="315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231</Words>
  <Application>Microsoft Office PowerPoint</Application>
  <PresentationFormat>Экран (4:3)</PresentationFormat>
  <Paragraphs>38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Из опыта работы Минераловодской детско-юношеской общественной организации «Радуга» </vt:lpstr>
      <vt:lpstr>Слайд 2</vt:lpstr>
      <vt:lpstr>Слет актива «Старт надежд». Лидеры в действии</vt:lpstr>
      <vt:lpstr>Году российской истории  посвящается</vt:lpstr>
      <vt:lpstr>Слайд 5</vt:lpstr>
      <vt:lpstr>Слайд 6</vt:lpstr>
      <vt:lpstr>Интеллектуальная игра «Брейн-ринг»,</vt:lpstr>
      <vt:lpstr>Митинг, посвященный 70-летию освобождения  г. Минеральные Воды</vt:lpstr>
      <vt:lpstr>Слет «Равнение на Победу»</vt:lpstr>
      <vt:lpstr>Лидеры ДЮОО «Радуга» – ведущие слета «Равнение на Победу»</vt:lpstr>
      <vt:lpstr>Конкурс чтецов и самодеятельных поэтов  «А память нам покоя не дает»</vt:lpstr>
      <vt:lpstr>Военно-спортивный конкурс «Вместе с юными героями»</vt:lpstr>
      <vt:lpstr>Слайд 13</vt:lpstr>
      <vt:lpstr>Конкурс патриотической песни  «Солдатские звёзды»</vt:lpstr>
      <vt:lpstr>Слайд 15</vt:lpstr>
      <vt:lpstr>Концерт, посвящённый Дню защитника Отечества. Акция «Дети России- солдатам»</vt:lpstr>
      <vt:lpstr>Слайд 17</vt:lpstr>
      <vt:lpstr>Краевой конкурс «Юный миротворец»</vt:lpstr>
      <vt:lpstr>Церемония награждения победителей предметных олимпиад. Декабрь 2012 г.</vt:lpstr>
      <vt:lpstr>Минераловодский конкурс «Лидер» 2013</vt:lpstr>
      <vt:lpstr>Победитель конкурса «Лидер-2013» Медик Яна, уч-ся гимназии №103 </vt:lpstr>
      <vt:lpstr>Краевой конкурс «Лидер-2013» </vt:lpstr>
      <vt:lpstr>Конкурс  «Юные дарования»</vt:lpstr>
      <vt:lpstr>Слайд 24</vt:lpstr>
      <vt:lpstr>Экологический фестиваль, посвящённый Году охраны окружающей среды</vt:lpstr>
      <vt:lpstr>Слайд 26</vt:lpstr>
      <vt:lpstr>Слайд 27</vt:lpstr>
      <vt:lpstr>Конкурс отрядов ЮИД «Законы дорог уважай» I этап</vt:lpstr>
      <vt:lpstr>Финал конкурса отрядов ЮИД «Законы дорог уважай»  2013</vt:lpstr>
      <vt:lpstr>Победитель конкурса отряд ЮИД «Зебра» СОШ № 11 пос. Новотерский</vt:lpstr>
      <vt:lpstr>Участие актива ДЮОО «Радуга» в Первомайской демонстрации</vt:lpstr>
      <vt:lpstr>Митинг «Памяти павших будем достойны» 8.05.2013</vt:lpstr>
      <vt:lpstr>Слайд 33</vt:lpstr>
      <vt:lpstr>Празднование Дня Победы  9.05.2013 года</vt:lpstr>
      <vt:lpstr>Отряд зарничников МБОУ СОШ № 20</vt:lpstr>
      <vt:lpstr>Слайд 36</vt:lpstr>
      <vt:lpstr>Возложение венков к обелискам на Аллее Героев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работы Минераловодской детской общественной организации «Радуга»</dc:title>
  <dc:creator>Администратор 1</dc:creator>
  <cp:lastModifiedBy>Администратор 1</cp:lastModifiedBy>
  <cp:revision>33</cp:revision>
  <dcterms:created xsi:type="dcterms:W3CDTF">2013-05-14T12:52:59Z</dcterms:created>
  <dcterms:modified xsi:type="dcterms:W3CDTF">2013-05-27T10:43:31Z</dcterms:modified>
</cp:coreProperties>
</file>