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83" r:id="rId2"/>
    <p:sldId id="284" r:id="rId3"/>
    <p:sldId id="291" r:id="rId4"/>
    <p:sldId id="285" r:id="rId5"/>
    <p:sldId id="288" r:id="rId6"/>
    <p:sldId id="286" r:id="rId7"/>
    <p:sldId id="289" r:id="rId8"/>
    <p:sldId id="287" r:id="rId9"/>
    <p:sldId id="290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7BF"/>
    <a:srgbClr val="EAAB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>
        <p:scale>
          <a:sx n="70" d="100"/>
          <a:sy n="70" d="100"/>
        </p:scale>
        <p:origin x="-662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152A4-2B01-42C4-B396-5A12CB14BE4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A41D71-9BBC-40CB-8EA0-0B375BCE9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EC0D6C-5799-4FF5-9C73-6FA2740D8801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10967-5CB5-42E5-A0BD-C1F4DD4C9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0BB6C-4F32-4D3C-AC35-3F1C6DFD8AAC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B3B97-4AB7-4165-BDF6-D82BC9A9D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BD31-D1D7-445B-BC6E-99BBB6B724C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E0FF-1DEC-40A6-A6D0-D444D6B32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0551BCC-A904-4290-AF64-6CE7495AC235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837280-3692-4347-8BBE-3CC8DE684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D550F-AB22-4F98-A652-F761601A9AB8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858CC-5D01-41D6-8E63-C2FCCB0EB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B7E21-6B91-4486-A3F3-8975C3460C7D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24EEA-10F0-40FA-BCC5-DF609D359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B79E-1B05-41ED-AD20-8012DAE020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8FA4E-17C1-4866-B7DE-60FA9870B183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17F41-D91C-41EF-BFD9-D3F69AF20CF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A81AC-F9E4-4EC7-A416-994A8CAE7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B46CF-1174-417A-906D-D2DD6EBFB1C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5A149-6D9A-4AA5-897A-0672818DF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06BB153-0281-4D9E-AB8F-1D6C3872D8A5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C91A8CA-CE3D-4AE8-9923-928A55C3B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C2B08-8DB6-44B4-B78F-EC40B085C982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7BBE50-8A9E-4B6B-B58F-627255C82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42D443-937E-4248-B0A0-B80FDD120327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6175B6-ECA6-47AE-A5BD-A2F27C0169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8" name="Rectangle 20"/>
          <p:cNvSpPr>
            <a:spLocks noGrp="1" noRot="1" noChangeArrowheads="1"/>
          </p:cNvSpPr>
          <p:nvPr>
            <p:ph type="title"/>
          </p:nvPr>
        </p:nvSpPr>
        <p:spPr>
          <a:xfrm>
            <a:off x="539750" y="-171400"/>
            <a:ext cx="8385175" cy="28083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 Казённое  Учреждение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 детского  творчества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работы: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«Городецкая роспись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/>
          </a:p>
        </p:txBody>
      </p:sp>
      <p:sp>
        <p:nvSpPr>
          <p:cNvPr id="78870" name="Rectangle 2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60032" y="2569029"/>
            <a:ext cx="3927475" cy="3596275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Сайдова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Хыдыркуловна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Минеральные Воды, 2017 </a:t>
            </a:r>
          </a:p>
        </p:txBody>
      </p:sp>
      <p:pic>
        <p:nvPicPr>
          <p:cNvPr id="6" name="Содержимое 5" descr="54585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212" t="12354" r="1377" b="25983"/>
          <a:stretch>
            <a:fillRect/>
          </a:stretch>
        </p:blipFill>
        <p:spPr>
          <a:xfrm>
            <a:off x="755576" y="2708920"/>
            <a:ext cx="49685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258000" cy="92211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92888" cy="523262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Мир расписного дерева России такой же большой и разнообразный, как и она сама.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Росписи Северной Двины, Великого Устюга, Поволжья, Урала и Сибири… Любая из перечисленных групп включает в себя множество разновидностей; почти каждая деревня имела свой неповторимый стиль, каждая семья – свою художественную манеру. Общим был только неизменный язык народного искусства.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Естественной питательной средой народного искусства является близость с родной природой.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Народный мастер чувствует материал, с которым работает. А дерево само подскажет приём для большей выразительности.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Городецкая роспись несёт мощный импульс добра и осмысления  бытия каждому, кто соприкасается с ним, как зритель и, как создатель.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08720"/>
            <a:ext cx="9144000" cy="12241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algn="just" eaLnBrk="1" hangingPunct="1"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Дорожин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Ю.Г.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Городецкая роспись. Рабочая тетрадь по основам народного искусства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М:, Мозаика-Синтез, 2007.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Энциклопедия по изобразительному искусству. – София:. Болгарская академия наук, 1987.</a:t>
            </a:r>
          </a:p>
          <a:p>
            <a:pPr algn="just" eaLnBrk="1" hangingPunct="1"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Куревина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Лутцева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 Прекрасное рядом с тобой. Учебник по курсу «Синтез искусств» для 4-го класса. - М.: БАЛАСС, 2004 </a:t>
            </a:r>
          </a:p>
          <a:p>
            <a:pPr algn="just" eaLnBrk="1" hangingPunct="1"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Щипанов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 Юным любителям кисти и резца. - М.: «Просвещение», 1981. 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Соколова М.С. Художественная роспись по дереву. –М.: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2005.</a:t>
            </a:r>
          </a:p>
          <a:p>
            <a:pPr algn="just" eaLnBrk="1" hangingPunct="1"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Логвиненко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Г.М. Изобразительное искусство. - М.: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Величко Н.А. Русская роспись: Техники. Приёмы. Изделия. Энциклопедия. – М.: АСТ-ПРЕСС КНИГА,2010</a:t>
            </a:r>
          </a:p>
          <a:p>
            <a:pPr algn="just" eaLnBrk="1" hangingPunct="1"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7" y="1340768"/>
            <a:ext cx="4129534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«Изба, телега, скамья, укладки,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скобкари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прялки и игрушки, пряничные доски – от зыбки до гроба и намогильного креста сопутствовало дерево народной жизни». Мир расписного дерева России такой же большой и разнообразный, как и она сама.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rcRect l="2495" t="4123" r="2178" b="1603"/>
          <a:stretch>
            <a:fillRect/>
          </a:stretch>
        </p:blipFill>
        <p:spPr>
          <a:xfrm>
            <a:off x="611560" y="1484784"/>
            <a:ext cx="410445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59936" cy="54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Городецкая роспись по дереву – знаменитый народный промысел. Он получил развитие во второй половине 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 века, в заволжских деревнях по речке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Узоле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близ Городца. Большинство местных жителей слыли искусными ремесленниками. Особенно были известны мастера по дереву – резчики, плотники, столяры.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83568" y="764704"/>
            <a:ext cx="3888431" cy="533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620688"/>
            <a:ext cx="4057527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Особой известностью пользовались городецкие прялки, в большом количестве продававшиеся на Нижегородской ярмарке и расходившиеся по всей России. Городецкая прялка состояла из гребня, на который привязывался лён, и донца – сидения для пряхи.  Их покупали из-за забавных расписных картинок на донце прялки. После окончания работы, хозяйка вешала донце на стену, как картину.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84657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39552" y="764704"/>
            <a:ext cx="4032447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временем городецкой росписью стали украшать не только крестьянские прялки, но и лубяные лукошки, коробки для хранения пряжи, берестяные бураки, солонки и другие предметы деревенского быта.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rcRect t="1887"/>
          <a:stretch>
            <a:fillRect/>
          </a:stretch>
        </p:blipFill>
        <p:spPr>
          <a:xfrm rot="5400000">
            <a:off x="2699793" y="692695"/>
            <a:ext cx="3744414" cy="705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692696"/>
            <a:ext cx="3913510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Городецкую роспись трудно спутать с какой-нибудь другой – так велико её своеобразие. Ни одно городецкое изделие не обходится без пышных гирлянд, букетов цветов, напоминающих розы, купавки, ромашки. И хотя городецкие мастера не знали законов перспективы, и их рисунки были плоскими, роспись всегда получалась удивительно лёгкой и прозрачной.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Отсканировано 01.01.2004 0-03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27584" y="764704"/>
            <a:ext cx="4032448" cy="533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Важной отличительной чертой городецкой росписи является её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Мастера любят изображать прогулки кавалеров с дамами, сцены чаепития в богатых интерьерах.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rcRect l="4120" t="3872" r="1126" b="4481"/>
          <a:stretch>
            <a:fillRect/>
          </a:stretch>
        </p:blipFill>
        <p:spPr>
          <a:xfrm rot="5400000">
            <a:off x="2663787" y="800708"/>
            <a:ext cx="3960441" cy="691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3" y="764704"/>
            <a:ext cx="3888433" cy="5760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Раньше городецкая роспись делалась яичными красками, которые наносились на предмет большими цветовыми пятнами, без предварительного контура, с преобладанием синих, красных, белых и чёрных цветов. В наши дни мастера перешли на масляную краску, сильно расширили цветовую гамму, но техника росписи остаётся неизменной.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30026694634_1270391287_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37864"/>
          <a:stretch>
            <a:fillRect/>
          </a:stretch>
        </p:blipFill>
        <p:spPr>
          <a:xfrm>
            <a:off x="539552" y="836712"/>
            <a:ext cx="410445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мастера, как и прежде, расписывают деревянные изделия – декоративные панно, ларцы, шкатулки, комплекты для кухни, а также игрушки и детскую мебель. Люди, как и раньше, с удовольствием покупают изделия городецких мастеров и украшают ими свой дом.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851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677753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551</TotalTime>
  <Words>554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Муниципальное  Казённое  Учреждение Дополнительного Образования Дом детского  творчества  Тема работы: «Городецкая роспись» </vt:lpstr>
      <vt:lpstr>Слайд 2</vt:lpstr>
      <vt:lpstr>Слайд 3</vt:lpstr>
      <vt:lpstr>Слайд 4</vt:lpstr>
      <vt:lpstr>Со временем городецкой росписью стали украшать не только крестьянские прялки, но и лубяные лукошки, коробки для хранения пряжи, берестяные бураки, солонки и другие предметы деревенского быта.</vt:lpstr>
      <vt:lpstr>Слайд 6</vt:lpstr>
      <vt:lpstr>Важной отличительной чертой городецкой росписи является её сюжетность.  Мастера любят изображать прогулки кавалеров с дамами, сцены чаепития в богатых интерьерах.</vt:lpstr>
      <vt:lpstr>Слайд 8</vt:lpstr>
      <vt:lpstr>Современные мастера, как и прежде, расписывают деревянные изделия – декоративные панно, ларцы, шкатулки, комплекты для кухни, а также игрушки и детскую мебель. Люди, как и раньше, с удовольствием покупают изделия городецких мастеров и украшают ими свой дом.</vt:lpstr>
      <vt:lpstr>Выводы:</vt:lpstr>
      <vt:lpstr>  Список использованной литературы  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Секция: Декоративно-прикладное искусство. Игрушка-копилка из папье-маше «Кролики Саша и Маша» (использование элементов национального казачьего костюма в детской игрушке).</dc:title>
  <dc:creator>Мария</dc:creator>
  <cp:keywords>народные росписи</cp:keywords>
  <cp:lastModifiedBy>Мария</cp:lastModifiedBy>
  <cp:revision>56</cp:revision>
  <dcterms:created xsi:type="dcterms:W3CDTF">2011-01-21T11:44:57Z</dcterms:created>
  <dcterms:modified xsi:type="dcterms:W3CDTF">2017-11-09T17:38:30Z</dcterms:modified>
</cp:coreProperties>
</file>