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9" r:id="rId4"/>
  </p:sldMasterIdLst>
  <p:handoutMasterIdLst>
    <p:handoutMasterId r:id="rId16"/>
  </p:handoutMasterIdLst>
  <p:sldIdLst>
    <p:sldId id="257" r:id="rId5"/>
    <p:sldId id="259" r:id="rId6"/>
    <p:sldId id="261" r:id="rId7"/>
    <p:sldId id="258" r:id="rId8"/>
    <p:sldId id="264" r:id="rId9"/>
    <p:sldId id="266" r:id="rId10"/>
    <p:sldId id="265" r:id="rId11"/>
    <p:sldId id="263" r:id="rId12"/>
    <p:sldId id="262" r:id="rId13"/>
    <p:sldId id="268" r:id="rId14"/>
    <p:sldId id="267" r:id="rId1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Автор"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D0D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7" d="100"/>
          <a:sy n="107" d="100"/>
        </p:scale>
        <p:origin x="180" y="552"/>
      </p:cViewPr>
      <p:guideLst/>
    </p:cSldViewPr>
  </p:slideViewPr>
  <p:notesTextViewPr>
    <p:cViewPr>
      <p:scale>
        <a:sx n="1" d="1"/>
        <a:sy n="1" d="1"/>
      </p:scale>
      <p:origin x="0" y="0"/>
    </p:cViewPr>
  </p:notesTextViewPr>
  <p:notesViewPr>
    <p:cSldViewPr snapToGrid="0">
      <p:cViewPr varScale="1">
        <p:scale>
          <a:sx n="89" d="100"/>
          <a:sy n="89" d="100"/>
        </p:scale>
        <p:origin x="379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2EDF3F9-A383-40CF-841B-6426D82ECB85}" type="datetimeFigureOut">
              <a:rPr lang="ru-RU" smtClean="0"/>
              <a:t>21.04.2020</a:t>
            </a:fld>
            <a:endParaRPr lang="ru-RU"/>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BDF9E2-D527-45E4-B727-833247D273AD}" type="slidenum">
              <a:rPr lang="ru-RU" smtClean="0"/>
              <a:t>‹#›</a:t>
            </a:fld>
            <a:endParaRPr lang="ru-RU"/>
          </a:p>
        </p:txBody>
      </p:sp>
    </p:spTree>
    <p:extLst>
      <p:ext uri="{BB962C8B-B14F-4D97-AF65-F5344CB8AC3E}">
        <p14:creationId xmlns:p14="http://schemas.microsoft.com/office/powerpoint/2010/main" val="195527582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8.png"/><Relationship Id="rId1" Type="http://schemas.openxmlformats.org/officeDocument/2006/relationships/slideMaster" Target="../slideMasters/slideMaster1.xml"/><Relationship Id="rId5" Type="http://schemas.openxmlformats.org/officeDocument/2006/relationships/image" Target="../media/image30.png"/><Relationship Id="rId4" Type="http://schemas.openxmlformats.org/officeDocument/2006/relationships/image" Target="../media/image29.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1.png"/><Relationship Id="rId1" Type="http://schemas.openxmlformats.org/officeDocument/2006/relationships/slideMaster" Target="../slideMasters/slideMaster1.xml"/><Relationship Id="rId4" Type="http://schemas.openxmlformats.org/officeDocument/2006/relationships/image" Target="../media/image3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27.png"/><Relationship Id="rId2" Type="http://schemas.openxmlformats.org/officeDocument/2006/relationships/image" Target="../media/image33.png"/><Relationship Id="rId1" Type="http://schemas.openxmlformats.org/officeDocument/2006/relationships/slideMaster" Target="../slideMasters/slideMaster1.xml"/><Relationship Id="rId6" Type="http://schemas.openxmlformats.org/officeDocument/2006/relationships/image" Target="../media/image35.png"/><Relationship Id="rId5" Type="http://schemas.openxmlformats.org/officeDocument/2006/relationships/image" Target="../media/image29.png"/><Relationship Id="rId4" Type="http://schemas.openxmlformats.org/officeDocument/2006/relationships/image" Target="../media/image34.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1.png"/><Relationship Id="rId7" Type="http://schemas.openxmlformats.org/officeDocument/2006/relationships/image" Target="../media/image15.png"/><Relationship Id="rId2" Type="http://schemas.openxmlformats.org/officeDocument/2006/relationships/image" Target="../media/image26.png"/><Relationship Id="rId1" Type="http://schemas.openxmlformats.org/officeDocument/2006/relationships/slideMaster" Target="../slideMasters/slideMaster1.xml"/><Relationship Id="rId6" Type="http://schemas.openxmlformats.org/officeDocument/2006/relationships/image" Target="../media/image36.png"/><Relationship Id="rId11" Type="http://schemas.openxmlformats.org/officeDocument/2006/relationships/image" Target="../media/image28.png"/><Relationship Id="rId5" Type="http://schemas.openxmlformats.org/officeDocument/2006/relationships/image" Target="../media/image14.png"/><Relationship Id="rId10" Type="http://schemas.openxmlformats.org/officeDocument/2006/relationships/image" Target="../media/image13.png"/><Relationship Id="rId4" Type="http://schemas.openxmlformats.org/officeDocument/2006/relationships/image" Target="../media/image32.png"/><Relationship Id="rId9" Type="http://schemas.openxmlformats.org/officeDocument/2006/relationships/image" Target="../media/image1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3.pn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2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7.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8.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69165" y="160118"/>
            <a:ext cx="9144000" cy="2387600"/>
          </a:xfrm>
          <a:prstGeom prst="rect">
            <a:avLst/>
          </a:prstGeom>
        </p:spPr>
        <p:txBody>
          <a:bodyPr anchor="b"/>
          <a:lstStyle>
            <a:lvl1pPr algn="ctr">
              <a:defRPr sz="6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3215012" y="4566542"/>
            <a:ext cx="5761973" cy="1655762"/>
          </a:xfrm>
          <a:prstGeom prst="rect">
            <a:avLst/>
          </a:prstGeom>
        </p:spPr>
        <p:txBody>
          <a:bodyPr/>
          <a:lstStyle>
            <a:lvl1pPr marL="0" indent="0" algn="ctr">
              <a:buNone/>
              <a:defRPr sz="2400">
                <a:solidFill>
                  <a:schemeClr val="accent1">
                    <a:lumMod val="75000"/>
                  </a:schemeClr>
                </a:solidFill>
                <a:latin typeface="Segoe UI Light" panose="020B0502040204020203" pitchFamily="34" charset="0"/>
                <a:cs typeface="Segoe UI Light"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dirty="0"/>
          </a:p>
        </p:txBody>
      </p:sp>
    </p:spTree>
    <p:extLst>
      <p:ext uri="{BB962C8B-B14F-4D97-AF65-F5344CB8AC3E}">
        <p14:creationId xmlns:p14="http://schemas.microsoft.com/office/powerpoint/2010/main" val="4006653659"/>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Вопрос_8">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6341" y="5928607"/>
            <a:ext cx="1086121" cy="569276"/>
          </a:xfrm>
          <a:prstGeom prst="rect">
            <a:avLst/>
          </a:prstGeom>
        </p:spPr>
      </p:pic>
      <p:pic>
        <p:nvPicPr>
          <p:cNvPr id="11" name="Рисунок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86341" y="249293"/>
            <a:ext cx="798187" cy="524001"/>
          </a:xfrm>
          <a:prstGeom prst="rect">
            <a:avLst/>
          </a:prstGeom>
        </p:spPr>
      </p:pic>
      <p:pic>
        <p:nvPicPr>
          <p:cNvPr id="3" name="Рисунок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5906" y="1390262"/>
            <a:ext cx="678815" cy="718281"/>
          </a:xfrm>
          <a:prstGeom prst="rect">
            <a:avLst/>
          </a:prstGeom>
        </p:spPr>
      </p:pic>
      <p:pic>
        <p:nvPicPr>
          <p:cNvPr id="4" name="Рисунок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607474" y="1031437"/>
            <a:ext cx="762565" cy="1223076"/>
          </a:xfrm>
          <a:prstGeom prst="rect">
            <a:avLst/>
          </a:prstGeom>
        </p:spPr>
      </p:pic>
      <p:sp>
        <p:nvSpPr>
          <p:cNvPr id="12" name="Заголовок 1"/>
          <p:cNvSpPr>
            <a:spLocks noGrp="1"/>
          </p:cNvSpPr>
          <p:nvPr>
            <p:ph type="title"/>
          </p:nvPr>
        </p:nvSpPr>
        <p:spPr>
          <a:xfrm>
            <a:off x="1967651" y="1031437"/>
            <a:ext cx="4223287" cy="3795396"/>
          </a:xfrm>
          <a:prstGeom prst="rect">
            <a:avLst/>
          </a:prstGeom>
          <a:solidFill>
            <a:schemeClr val="bg1"/>
          </a:solidFill>
          <a:ln w="38100">
            <a:noFill/>
          </a:ln>
        </p:spPr>
        <p:txBody>
          <a:bodyPr vert="horz" lIns="91440" tIns="45720" rIns="91440" bIns="45720" rtlCol="0" anchor="ctr">
            <a:normAutofit/>
          </a:bodyPr>
          <a:lstStyle>
            <a:lvl1pPr algn="ctr">
              <a:defRPr sz="4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smtClean="0"/>
              <a:t>Образец заголовка</a:t>
            </a:r>
            <a:endParaRPr lang="ru-RU" dirty="0"/>
          </a:p>
        </p:txBody>
      </p:sp>
      <p:sp>
        <p:nvSpPr>
          <p:cNvPr id="13" name="Text Placeholder 3"/>
          <p:cNvSpPr>
            <a:spLocks noGrp="1"/>
          </p:cNvSpPr>
          <p:nvPr>
            <p:ph type="body" sz="quarter" idx="13" hasCustomPrompt="1"/>
          </p:nvPr>
        </p:nvSpPr>
        <p:spPr>
          <a:xfrm>
            <a:off x="6939226" y="1032932"/>
            <a:ext cx="2733549" cy="698271"/>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14" name="Text Placeholder 6"/>
          <p:cNvSpPr>
            <a:spLocks noGrp="1"/>
          </p:cNvSpPr>
          <p:nvPr>
            <p:ph type="body" sz="quarter" idx="14" hasCustomPrompt="1"/>
          </p:nvPr>
        </p:nvSpPr>
        <p:spPr>
          <a:xfrm>
            <a:off x="6939226" y="2072896"/>
            <a:ext cx="2733549" cy="699766"/>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15" name="Text Placeholder 10"/>
          <p:cNvSpPr>
            <a:spLocks noGrp="1"/>
          </p:cNvSpPr>
          <p:nvPr>
            <p:ph type="body" sz="quarter" idx="15" hasCustomPrompt="1"/>
          </p:nvPr>
        </p:nvSpPr>
        <p:spPr>
          <a:xfrm>
            <a:off x="6939226" y="3066291"/>
            <a:ext cx="2760430" cy="699766"/>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1460512670"/>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Вопрос_9">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35488" y="3856564"/>
            <a:ext cx="606578" cy="667917"/>
          </a:xfrm>
          <a:prstGeom prst="rect">
            <a:avLst/>
          </a:prstGeom>
        </p:spPr>
      </p:pic>
      <p:pic>
        <p:nvPicPr>
          <p:cNvPr id="3" name="Рисунок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16004" y="4423435"/>
            <a:ext cx="870858" cy="864852"/>
          </a:xfrm>
          <a:prstGeom prst="rect">
            <a:avLst/>
          </a:prstGeom>
        </p:spPr>
      </p:pic>
      <p:pic>
        <p:nvPicPr>
          <p:cNvPr id="4" name="Рисунок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30518" y="1031437"/>
            <a:ext cx="789025" cy="646742"/>
          </a:xfrm>
          <a:prstGeom prst="rect">
            <a:avLst/>
          </a:prstGeom>
        </p:spPr>
      </p:pic>
      <p:pic>
        <p:nvPicPr>
          <p:cNvPr id="11" name="Рисунок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556070" y="3193142"/>
            <a:ext cx="680703" cy="663421"/>
          </a:xfrm>
          <a:prstGeom prst="rect">
            <a:avLst/>
          </a:prstGeom>
        </p:spPr>
      </p:pic>
      <p:sp>
        <p:nvSpPr>
          <p:cNvPr id="12" name="Заголовок 1"/>
          <p:cNvSpPr>
            <a:spLocks noGrp="1"/>
          </p:cNvSpPr>
          <p:nvPr>
            <p:ph type="title"/>
          </p:nvPr>
        </p:nvSpPr>
        <p:spPr>
          <a:xfrm>
            <a:off x="1967651" y="1031437"/>
            <a:ext cx="4223287" cy="3795396"/>
          </a:xfrm>
          <a:prstGeom prst="rect">
            <a:avLst/>
          </a:prstGeom>
          <a:solidFill>
            <a:schemeClr val="bg1"/>
          </a:solidFill>
          <a:ln w="38100">
            <a:noFill/>
          </a:ln>
        </p:spPr>
        <p:txBody>
          <a:bodyPr vert="horz" lIns="91440" tIns="45720" rIns="91440" bIns="45720" rtlCol="0" anchor="ctr">
            <a:normAutofit/>
          </a:bodyPr>
          <a:lstStyle>
            <a:lvl1pPr algn="ctr">
              <a:defRPr sz="4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smtClean="0"/>
              <a:t>Образец заголовка</a:t>
            </a:r>
            <a:endParaRPr lang="ru-RU" dirty="0"/>
          </a:p>
        </p:txBody>
      </p:sp>
      <p:sp>
        <p:nvSpPr>
          <p:cNvPr id="13" name="Text Placeholder 3"/>
          <p:cNvSpPr>
            <a:spLocks noGrp="1"/>
          </p:cNvSpPr>
          <p:nvPr>
            <p:ph type="body" sz="quarter" idx="13" hasCustomPrompt="1"/>
          </p:nvPr>
        </p:nvSpPr>
        <p:spPr>
          <a:xfrm>
            <a:off x="6939226" y="1032932"/>
            <a:ext cx="2733549" cy="698271"/>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14" name="Text Placeholder 6"/>
          <p:cNvSpPr>
            <a:spLocks noGrp="1"/>
          </p:cNvSpPr>
          <p:nvPr>
            <p:ph type="body" sz="quarter" idx="14" hasCustomPrompt="1"/>
          </p:nvPr>
        </p:nvSpPr>
        <p:spPr>
          <a:xfrm>
            <a:off x="6939226" y="2072896"/>
            <a:ext cx="2733549" cy="699766"/>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15" name="Text Placeholder 10"/>
          <p:cNvSpPr>
            <a:spLocks noGrp="1"/>
          </p:cNvSpPr>
          <p:nvPr>
            <p:ph type="body" sz="quarter" idx="15" hasCustomPrompt="1"/>
          </p:nvPr>
        </p:nvSpPr>
        <p:spPr>
          <a:xfrm>
            <a:off x="6939226" y="3066291"/>
            <a:ext cx="2760430" cy="699766"/>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4125441459"/>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Вопрос_10">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03611" y="1153529"/>
            <a:ext cx="1390613" cy="1191116"/>
          </a:xfrm>
          <a:prstGeom prst="rect">
            <a:avLst/>
          </a:prstGeom>
        </p:spPr>
      </p:pic>
      <p:pic>
        <p:nvPicPr>
          <p:cNvPr id="3" name="Рисунок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7475" y="2281641"/>
            <a:ext cx="795802" cy="1276384"/>
          </a:xfrm>
          <a:prstGeom prst="rect">
            <a:avLst/>
          </a:prstGeom>
        </p:spPr>
      </p:pic>
      <p:pic>
        <p:nvPicPr>
          <p:cNvPr id="4" name="Рисунок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380881" y="5063752"/>
            <a:ext cx="1108023" cy="564209"/>
          </a:xfrm>
          <a:prstGeom prst="rect">
            <a:avLst/>
          </a:prstGeom>
        </p:spPr>
      </p:pic>
      <p:pic>
        <p:nvPicPr>
          <p:cNvPr id="5" name="Рисунок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16762" y="63328"/>
            <a:ext cx="726094" cy="768309"/>
          </a:xfrm>
          <a:prstGeom prst="rect">
            <a:avLst/>
          </a:prstGeom>
        </p:spPr>
      </p:pic>
      <p:pic>
        <p:nvPicPr>
          <p:cNvPr id="10" name="Рисунок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773884" y="428151"/>
            <a:ext cx="758559" cy="494340"/>
          </a:xfrm>
          <a:prstGeom prst="rect">
            <a:avLst/>
          </a:prstGeom>
        </p:spPr>
      </p:pic>
      <p:pic>
        <p:nvPicPr>
          <p:cNvPr id="11" name="Рисунок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828288" y="6267711"/>
            <a:ext cx="2502011" cy="425398"/>
          </a:xfrm>
          <a:prstGeom prst="rect">
            <a:avLst/>
          </a:prstGeom>
        </p:spPr>
      </p:pic>
      <p:sp>
        <p:nvSpPr>
          <p:cNvPr id="12" name="Заголовок 1"/>
          <p:cNvSpPr>
            <a:spLocks noGrp="1"/>
          </p:cNvSpPr>
          <p:nvPr>
            <p:ph type="title"/>
          </p:nvPr>
        </p:nvSpPr>
        <p:spPr>
          <a:xfrm>
            <a:off x="1967651" y="1031437"/>
            <a:ext cx="4223287" cy="3795396"/>
          </a:xfrm>
          <a:prstGeom prst="rect">
            <a:avLst/>
          </a:prstGeom>
          <a:solidFill>
            <a:schemeClr val="bg1"/>
          </a:solidFill>
          <a:ln w="38100">
            <a:noFill/>
          </a:ln>
        </p:spPr>
        <p:txBody>
          <a:bodyPr vert="horz" lIns="91440" tIns="45720" rIns="91440" bIns="45720" rtlCol="0" anchor="ctr">
            <a:normAutofit/>
          </a:bodyPr>
          <a:lstStyle>
            <a:lvl1pPr algn="ctr">
              <a:defRPr sz="4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smtClean="0"/>
              <a:t>Образец заголовка</a:t>
            </a:r>
            <a:endParaRPr lang="ru-RU" dirty="0"/>
          </a:p>
        </p:txBody>
      </p:sp>
      <p:sp>
        <p:nvSpPr>
          <p:cNvPr id="13" name="Text Placeholder 3"/>
          <p:cNvSpPr>
            <a:spLocks noGrp="1"/>
          </p:cNvSpPr>
          <p:nvPr>
            <p:ph type="body" sz="quarter" idx="13" hasCustomPrompt="1"/>
          </p:nvPr>
        </p:nvSpPr>
        <p:spPr>
          <a:xfrm>
            <a:off x="6939226" y="1032932"/>
            <a:ext cx="2733549" cy="698271"/>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14" name="Text Placeholder 6"/>
          <p:cNvSpPr>
            <a:spLocks noGrp="1"/>
          </p:cNvSpPr>
          <p:nvPr>
            <p:ph type="body" sz="quarter" idx="14" hasCustomPrompt="1"/>
          </p:nvPr>
        </p:nvSpPr>
        <p:spPr>
          <a:xfrm>
            <a:off x="6939226" y="2072896"/>
            <a:ext cx="2733549" cy="699766"/>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15" name="Text Placeholder 10"/>
          <p:cNvSpPr>
            <a:spLocks noGrp="1"/>
          </p:cNvSpPr>
          <p:nvPr>
            <p:ph type="body" sz="quarter" idx="15" hasCustomPrompt="1"/>
          </p:nvPr>
        </p:nvSpPr>
        <p:spPr>
          <a:xfrm>
            <a:off x="6939226" y="3066291"/>
            <a:ext cx="2760430" cy="699766"/>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712249825"/>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Результат">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3679045" y="2569706"/>
            <a:ext cx="5493984" cy="699587"/>
          </a:xfrm>
          <a:prstGeom prst="rect">
            <a:avLst/>
          </a:prstGeom>
        </p:spPr>
        <p:txBody>
          <a:bodyPr/>
          <a:lstStyle>
            <a:lvl1pPr>
              <a:defRPr sz="4000" b="0">
                <a:solidFill>
                  <a:schemeClr val="accent1">
                    <a:lumMod val="75000"/>
                  </a:schemeClr>
                </a:solidFill>
                <a:latin typeface="Segoe UI Light" panose="020B0502040204020203" pitchFamily="34" charset="0"/>
                <a:cs typeface="Segoe UI Light" panose="020B0502040204020203" pitchFamily="34" charset="0"/>
              </a:defRPr>
            </a:lvl1pPr>
          </a:lstStyle>
          <a:p>
            <a:r>
              <a:rPr lang="ru-RU" smtClean="0"/>
              <a:t>Образец заголовка</a:t>
            </a:r>
            <a:endParaRPr lang="ru-RU" dirty="0"/>
          </a:p>
        </p:txBody>
      </p:sp>
      <p:pic>
        <p:nvPicPr>
          <p:cNvPr id="14" name="Рисунок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22253" y="3701964"/>
            <a:ext cx="1008264" cy="603487"/>
          </a:xfrm>
          <a:prstGeom prst="rect">
            <a:avLst/>
          </a:prstGeom>
        </p:spPr>
      </p:pic>
      <p:pic>
        <p:nvPicPr>
          <p:cNvPr id="15" name="Рисунок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35488" y="3856564"/>
            <a:ext cx="606578" cy="667917"/>
          </a:xfrm>
          <a:prstGeom prst="rect">
            <a:avLst/>
          </a:prstGeom>
        </p:spPr>
      </p:pic>
      <p:pic>
        <p:nvPicPr>
          <p:cNvPr id="16" name="Рисунок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30518" y="1031437"/>
            <a:ext cx="789025" cy="646742"/>
          </a:xfrm>
          <a:prstGeom prst="rect">
            <a:avLst/>
          </a:prstGeom>
        </p:spPr>
      </p:pic>
      <p:pic>
        <p:nvPicPr>
          <p:cNvPr id="17" name="Рисунок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424707" y="144010"/>
            <a:ext cx="798187" cy="524001"/>
          </a:xfrm>
          <a:prstGeom prst="rect">
            <a:avLst/>
          </a:prstGeom>
        </p:spPr>
      </p:pic>
      <p:pic>
        <p:nvPicPr>
          <p:cNvPr id="18" name="Рисунок 1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603421" y="4305451"/>
            <a:ext cx="365839" cy="291893"/>
          </a:xfrm>
          <a:prstGeom prst="rect">
            <a:avLst/>
          </a:prstGeom>
        </p:spPr>
      </p:pic>
      <p:pic>
        <p:nvPicPr>
          <p:cNvPr id="19" name="Рисунок 1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41155" y="3514890"/>
            <a:ext cx="342592" cy="374148"/>
          </a:xfrm>
          <a:prstGeom prst="rect">
            <a:avLst/>
          </a:prstGeom>
        </p:spPr>
      </p:pic>
      <p:pic>
        <p:nvPicPr>
          <p:cNvPr id="20" name="Рисунок 1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264783" y="3126050"/>
            <a:ext cx="331469" cy="777679"/>
          </a:xfrm>
          <a:prstGeom prst="rect">
            <a:avLst/>
          </a:prstGeom>
        </p:spPr>
      </p:pic>
      <p:pic>
        <p:nvPicPr>
          <p:cNvPr id="21" name="Рисунок 2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915555" y="668011"/>
            <a:ext cx="1077995" cy="1387918"/>
          </a:xfrm>
          <a:prstGeom prst="rect">
            <a:avLst/>
          </a:prstGeom>
        </p:spPr>
      </p:pic>
      <p:pic>
        <p:nvPicPr>
          <p:cNvPr id="23" name="Рисунок 2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823801" y="1727119"/>
            <a:ext cx="623266" cy="657619"/>
          </a:xfrm>
          <a:prstGeom prst="rect">
            <a:avLst/>
          </a:prstGeom>
        </p:spPr>
      </p:pic>
      <p:pic>
        <p:nvPicPr>
          <p:cNvPr id="24" name="Рисунок 2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2786341" y="5928607"/>
            <a:ext cx="1086121" cy="569276"/>
          </a:xfrm>
          <a:prstGeom prst="rect">
            <a:avLst/>
          </a:prstGeom>
        </p:spPr>
      </p:pic>
    </p:spTree>
    <p:extLst>
      <p:ext uri="{BB962C8B-B14F-4D97-AF65-F5344CB8AC3E}">
        <p14:creationId xmlns:p14="http://schemas.microsoft.com/office/powerpoint/2010/main" val="1144467647"/>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1" presetClass="path" presetSubtype="0" accel="50000" decel="50000" fill="hold" nodeType="withEffect">
                                  <p:stCondLst>
                                    <p:cond delay="0"/>
                                  </p:stCondLst>
                                  <p:childTnLst>
                                    <p:animMotion origin="layout" path="M 2.08333E-7 -4.81481E-6 C -0.00833 0.00278 -0.01823 0.0051 -0.0237 0.01181 C -0.02904 0.01945 -0.03255 0.02963 -0.03633 0.03982 C -0.04023 0.04977 -0.0401 0.06088 -0.03997 0.07223 C -0.03958 0.08264 -0.03867 0.09468 -0.03359 0.10695 C -0.02969 0.11852 -0.02148 0.13056 -0.01185 0.14121 C -0.00352 0.15163 0.00716 0.16088 0.01823 0.16922 C 0.02917 0.17663 0.04062 0.18311 0.05104 0.18704 C 0.06276 0.19121 0.07344 0.1926 0.08372 0.19028 C 0.09271 0.18843 0.10117 0.18496 0.10755 0.17778 C 0.11328 0.17153 0.11745 0.16065 0.11888 0.15047 C 0.12201 0.14213 0.12227 0.12987 0.11901 0.11783 C 0.11628 0.10649 0.10911 0.09514 0.09857 0.08588 C 0.0875 0.07686 0.07591 0.07431 0.06719 0.07593 C 0.05951 0.07848 0.05326 0.08565 0.05013 0.0963 C 0.04818 0.10764 0.0474 0.11852 0.05052 0.12987 C 0.05378 0.14098 0.0526 0.14213 0.0694 0.16389 C 0.08424 0.18519 0.10156 0.19075 0.11224 0.19723 C 0.12214 0.20278 0.13112 0.20371 0.14219 0.20625 C 0.1543 0.20788 0.16536 0.2051 0.17279 0.20163 C 0.18099 0.19885 0.18477 0.19144 0.19102 0.17963 C 0.19648 0.1669 0.19792 0.16065 0.19935 0.14977 C 0.20104 0.13959 0.20286 0.12917 0.20508 0.11899 " pathEditMode="relative" rAng="1020000" ptsTypes="AAAAAAAAAAAAAAAAAAAAAAA">
                                      <p:cBhvr>
                                        <p:cTn id="6" dur="2000" fill="hold"/>
                                        <p:tgtEl>
                                          <p:spTgt spid="19"/>
                                        </p:tgtEl>
                                        <p:attrNameLst>
                                          <p:attrName>ppt_x</p:attrName>
                                          <p:attrName>ppt_y</p:attrName>
                                        </p:attrNameLst>
                                      </p:cBhvr>
                                      <p:rCtr x="7656" y="12176"/>
                                    </p:animMotion>
                                  </p:childTnLst>
                                </p:cTn>
                              </p:par>
                              <p:par>
                                <p:cTn id="7" presetID="44" presetClass="path" presetSubtype="0" accel="50000" decel="50000" fill="hold" nodeType="withEffect">
                                  <p:stCondLst>
                                    <p:cond delay="0"/>
                                  </p:stCondLst>
                                  <p:childTnLst>
                                    <p:animMotion origin="layout" path="M -2.08333E-6 -3.7037E-7 L 0.13047 -0.08264 C 0.15768 -0.10069 0.19831 -0.11157 0.24115 -0.11157 C 0.28985 -0.11157 0.32891 -0.10069 0.35612 -0.08264 L 0.48698 -3.7037E-7 " pathEditMode="relative" rAng="0" ptsTypes="AAAAA">
                                      <p:cBhvr>
                                        <p:cTn id="8" dur="2000" fill="hold"/>
                                        <p:tgtEl>
                                          <p:spTgt spid="18"/>
                                        </p:tgtEl>
                                        <p:attrNameLst>
                                          <p:attrName>ppt_x</p:attrName>
                                          <p:attrName>ppt_y</p:attrName>
                                        </p:attrNameLst>
                                      </p:cBhvr>
                                      <p:rCtr x="24349" y="-5579"/>
                                    </p:animMotion>
                                  </p:childTnLst>
                                </p:cTn>
                              </p:par>
                              <p:par>
                                <p:cTn id="9" presetID="35" presetClass="path" presetSubtype="0" accel="50000" decel="50000" fill="hold" nodeType="withEffect">
                                  <p:stCondLst>
                                    <p:cond delay="0"/>
                                  </p:stCondLst>
                                  <p:childTnLst>
                                    <p:animMotion origin="layout" path="M -3.125E-6 3.7037E-7 L -0.47812 -0.01412 " pathEditMode="relative" rAng="0" ptsTypes="AA">
                                      <p:cBhvr>
                                        <p:cTn id="10" dur="2000" fill="hold"/>
                                        <p:tgtEl>
                                          <p:spTgt spid="15"/>
                                        </p:tgtEl>
                                        <p:attrNameLst>
                                          <p:attrName>ppt_x</p:attrName>
                                          <p:attrName>ppt_y</p:attrName>
                                        </p:attrNameLst>
                                      </p:cBhvr>
                                      <p:rCtr x="-23906" y="-718"/>
                                    </p:animMotion>
                                  </p:childTnLst>
                                </p:cTn>
                              </p:par>
                              <p:par>
                                <p:cTn id="11" presetID="35" presetClass="path" presetSubtype="0" accel="50000" decel="50000" fill="hold" nodeType="withEffect">
                                  <p:stCondLst>
                                    <p:cond delay="0"/>
                                  </p:stCondLst>
                                  <p:childTnLst>
                                    <p:animMotion origin="layout" path="M -2.5E-6 3.7037E-6 L -0.07838 0.00463 " pathEditMode="relative" rAng="0" ptsTypes="AA">
                                      <p:cBhvr>
                                        <p:cTn id="12" dur="4500" fill="hold"/>
                                        <p:tgtEl>
                                          <p:spTgt spid="14"/>
                                        </p:tgtEl>
                                        <p:attrNameLst>
                                          <p:attrName>ppt_x</p:attrName>
                                          <p:attrName>ppt_y</p:attrName>
                                        </p:attrNameLst>
                                      </p:cBhvr>
                                      <p:rCtr x="-3919" y="231"/>
                                    </p:animMotion>
                                  </p:childTnLst>
                                </p:cTn>
                              </p:par>
                              <p:par>
                                <p:cTn id="13" presetID="35" presetClass="path" presetSubtype="0" accel="50000" decel="50000" fill="hold" nodeType="withEffect">
                                  <p:stCondLst>
                                    <p:cond delay="0"/>
                                  </p:stCondLst>
                                  <p:childTnLst>
                                    <p:animMotion origin="layout" path="M -4.16667E-7 -3.7037E-6 L 0.03242 0.20047 " pathEditMode="relative" rAng="0" ptsTypes="AA">
                                      <p:cBhvr>
                                        <p:cTn id="14" dur="2000" fill="hold"/>
                                        <p:tgtEl>
                                          <p:spTgt spid="16"/>
                                        </p:tgtEl>
                                        <p:attrNameLst>
                                          <p:attrName>ppt_x</p:attrName>
                                          <p:attrName>ppt_y</p:attrName>
                                        </p:attrNameLst>
                                      </p:cBhvr>
                                      <p:rCtr x="1615" y="10023"/>
                                    </p:animMotion>
                                  </p:childTnLst>
                                </p:cTn>
                              </p:par>
                              <p:par>
                                <p:cTn id="15" presetID="64" presetClass="path" presetSubtype="0" accel="50000" decel="50000" fill="hold" nodeType="withEffect">
                                  <p:stCondLst>
                                    <p:cond delay="0"/>
                                  </p:stCondLst>
                                  <p:childTnLst>
                                    <p:animMotion origin="layout" path="M -3.75E-6 1.48148E-6 L -0.18568 -0.18704 " pathEditMode="relative" rAng="0" ptsTypes="AA">
                                      <p:cBhvr>
                                        <p:cTn id="16" dur="2000" fill="hold"/>
                                        <p:tgtEl>
                                          <p:spTgt spid="23"/>
                                        </p:tgtEl>
                                        <p:attrNameLst>
                                          <p:attrName>ppt_x</p:attrName>
                                          <p:attrName>ppt_y</p:attrName>
                                        </p:attrNameLst>
                                      </p:cBhvr>
                                      <p:rCtr x="-9245" y="-9352"/>
                                    </p:animMotion>
                                  </p:childTnLst>
                                </p:cTn>
                              </p:par>
                              <p:par>
                                <p:cTn id="17" presetID="35" presetClass="path" presetSubtype="0" accel="50000" decel="50000" fill="hold" nodeType="withEffect">
                                  <p:stCondLst>
                                    <p:cond delay="0"/>
                                  </p:stCondLst>
                                  <p:childTnLst>
                                    <p:animMotion origin="layout" path="M 0 0 L -0.25 0 E" pathEditMode="relative" ptsTypes="">
                                      <p:cBhvr>
                                        <p:cTn id="18" dur="2000" fill="hold"/>
                                        <p:tgtEl>
                                          <p:spTgt spid="1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967651" y="1031437"/>
            <a:ext cx="4223287" cy="3795396"/>
          </a:xfrm>
          <a:prstGeom prst="rect">
            <a:avLst/>
          </a:prstGeom>
          <a:solidFill>
            <a:schemeClr val="bg1"/>
          </a:solidFill>
          <a:ln w="38100">
            <a:noFill/>
          </a:ln>
        </p:spPr>
        <p:txBody>
          <a:bodyPr vert="horz" lIns="91440" tIns="45720" rIns="91440" bIns="45720" rtlCol="0" anchor="ctr">
            <a:normAutofit/>
          </a:bodyPr>
          <a:lstStyle>
            <a:lvl1pPr algn="ctr">
              <a:defRPr sz="4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smtClean="0"/>
              <a:t>Образец заголовка</a:t>
            </a:r>
            <a:endParaRPr lang="ru-RU" dirty="0"/>
          </a:p>
        </p:txBody>
      </p:sp>
      <p:sp>
        <p:nvSpPr>
          <p:cNvPr id="10" name="Text Placeholder 3"/>
          <p:cNvSpPr>
            <a:spLocks noGrp="1"/>
          </p:cNvSpPr>
          <p:nvPr>
            <p:ph type="body" sz="quarter" idx="13" hasCustomPrompt="1"/>
          </p:nvPr>
        </p:nvSpPr>
        <p:spPr>
          <a:xfrm>
            <a:off x="6939226" y="1032932"/>
            <a:ext cx="2733549" cy="698271"/>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11" name="Text Placeholder 6"/>
          <p:cNvSpPr>
            <a:spLocks noGrp="1"/>
          </p:cNvSpPr>
          <p:nvPr>
            <p:ph type="body" sz="quarter" idx="14" hasCustomPrompt="1"/>
          </p:nvPr>
        </p:nvSpPr>
        <p:spPr>
          <a:xfrm>
            <a:off x="6939226" y="2072896"/>
            <a:ext cx="2733549" cy="699766"/>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12" name="Text Placeholder 10"/>
          <p:cNvSpPr>
            <a:spLocks noGrp="1"/>
          </p:cNvSpPr>
          <p:nvPr>
            <p:ph type="body" sz="quarter" idx="15" hasCustomPrompt="1"/>
          </p:nvPr>
        </p:nvSpPr>
        <p:spPr>
          <a:xfrm>
            <a:off x="6939226" y="3066291"/>
            <a:ext cx="2760430" cy="699766"/>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1061611748"/>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Вопрос_1">
    <p:spTree>
      <p:nvGrpSpPr>
        <p:cNvPr id="1" name=""/>
        <p:cNvGrpSpPr/>
        <p:nvPr/>
      </p:nvGrpSpPr>
      <p:grpSpPr>
        <a:xfrm>
          <a:off x="0" y="0"/>
          <a:ext cx="0" cy="0"/>
          <a:chOff x="0" y="0"/>
          <a:chExt cx="0" cy="0"/>
        </a:xfrm>
      </p:grpSpPr>
      <p:pic>
        <p:nvPicPr>
          <p:cNvPr id="4" name="Рисунок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94710" y="3719630"/>
            <a:ext cx="749676" cy="775350"/>
          </a:xfrm>
          <a:prstGeom prst="rect">
            <a:avLst/>
          </a:prstGeom>
        </p:spPr>
      </p:pic>
      <p:pic>
        <p:nvPicPr>
          <p:cNvPr id="5" name="Рисунок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65836" y="4946754"/>
            <a:ext cx="1313458" cy="401711"/>
          </a:xfrm>
          <a:prstGeom prst="rect">
            <a:avLst/>
          </a:prstGeom>
        </p:spPr>
      </p:pic>
      <p:pic>
        <p:nvPicPr>
          <p:cNvPr id="6" name="Рисунок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4911" y="1608417"/>
            <a:ext cx="1180646" cy="601189"/>
          </a:xfrm>
          <a:prstGeom prst="rect">
            <a:avLst/>
          </a:prstGeom>
        </p:spPr>
      </p:pic>
      <p:pic>
        <p:nvPicPr>
          <p:cNvPr id="7" name="Рисунок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2934" y="3462687"/>
            <a:ext cx="785245" cy="778357"/>
          </a:xfrm>
          <a:prstGeom prst="rect">
            <a:avLst/>
          </a:prstGeom>
        </p:spPr>
      </p:pic>
      <p:pic>
        <p:nvPicPr>
          <p:cNvPr id="15" name="Рисунок 1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283252" y="560779"/>
            <a:ext cx="1131863" cy="969486"/>
          </a:xfrm>
          <a:prstGeom prst="rect">
            <a:avLst/>
          </a:prstGeom>
        </p:spPr>
      </p:pic>
      <p:sp>
        <p:nvSpPr>
          <p:cNvPr id="30" name="Заголовок 1"/>
          <p:cNvSpPr>
            <a:spLocks noGrp="1"/>
          </p:cNvSpPr>
          <p:nvPr>
            <p:ph type="title"/>
          </p:nvPr>
        </p:nvSpPr>
        <p:spPr>
          <a:xfrm>
            <a:off x="1967651" y="1031437"/>
            <a:ext cx="4223287" cy="3795396"/>
          </a:xfrm>
          <a:prstGeom prst="rect">
            <a:avLst/>
          </a:prstGeom>
          <a:solidFill>
            <a:schemeClr val="bg1"/>
          </a:solidFill>
          <a:ln w="38100">
            <a:noFill/>
          </a:ln>
        </p:spPr>
        <p:txBody>
          <a:bodyPr vert="horz" lIns="91440" tIns="45720" rIns="91440" bIns="45720" rtlCol="0" anchor="ctr">
            <a:normAutofit/>
          </a:bodyPr>
          <a:lstStyle>
            <a:lvl1pPr algn="ctr">
              <a:defRPr sz="4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smtClean="0"/>
              <a:t>Образец заголовка</a:t>
            </a:r>
            <a:endParaRPr lang="ru-RU" dirty="0"/>
          </a:p>
        </p:txBody>
      </p:sp>
      <p:sp>
        <p:nvSpPr>
          <p:cNvPr id="13" name="Text Placeholder 3"/>
          <p:cNvSpPr>
            <a:spLocks noGrp="1"/>
          </p:cNvSpPr>
          <p:nvPr>
            <p:ph type="body" sz="quarter" idx="13" hasCustomPrompt="1"/>
          </p:nvPr>
        </p:nvSpPr>
        <p:spPr>
          <a:xfrm>
            <a:off x="6939226" y="1032932"/>
            <a:ext cx="2733549" cy="698271"/>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16" name="Text Placeholder 6"/>
          <p:cNvSpPr>
            <a:spLocks noGrp="1"/>
          </p:cNvSpPr>
          <p:nvPr>
            <p:ph type="body" sz="quarter" idx="14" hasCustomPrompt="1"/>
          </p:nvPr>
        </p:nvSpPr>
        <p:spPr>
          <a:xfrm>
            <a:off x="6939226" y="2072896"/>
            <a:ext cx="2733549" cy="699766"/>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17" name="Text Placeholder 10"/>
          <p:cNvSpPr>
            <a:spLocks noGrp="1"/>
          </p:cNvSpPr>
          <p:nvPr>
            <p:ph type="body" sz="quarter" idx="15" hasCustomPrompt="1"/>
          </p:nvPr>
        </p:nvSpPr>
        <p:spPr>
          <a:xfrm>
            <a:off x="6939226" y="3066291"/>
            <a:ext cx="2760430" cy="699766"/>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3092314002"/>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Вопрос_2">
    <p:spTree>
      <p:nvGrpSpPr>
        <p:cNvPr id="1" name=""/>
        <p:cNvGrpSpPr/>
        <p:nvPr/>
      </p:nvGrpSpPr>
      <p:grpSpPr>
        <a:xfrm>
          <a:off x="0" y="0"/>
          <a:ext cx="0" cy="0"/>
          <a:chOff x="0" y="0"/>
          <a:chExt cx="0" cy="0"/>
        </a:xfrm>
      </p:grpSpPr>
      <p:pic>
        <p:nvPicPr>
          <p:cNvPr id="4" name="Рисунок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5295" y="1731776"/>
            <a:ext cx="973361" cy="1253202"/>
          </a:xfrm>
          <a:prstGeom prst="rect">
            <a:avLst/>
          </a:prstGeom>
        </p:spPr>
      </p:pic>
      <p:pic>
        <p:nvPicPr>
          <p:cNvPr id="5" name="Рисунок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52185" y="991277"/>
            <a:ext cx="523657" cy="1416089"/>
          </a:xfrm>
          <a:prstGeom prst="rect">
            <a:avLst/>
          </a:prstGeom>
        </p:spPr>
      </p:pic>
      <p:pic>
        <p:nvPicPr>
          <p:cNvPr id="6" name="Рисунок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4015" y="3758386"/>
            <a:ext cx="916723" cy="731428"/>
          </a:xfrm>
          <a:prstGeom prst="rect">
            <a:avLst/>
          </a:prstGeom>
        </p:spPr>
      </p:pic>
      <p:pic>
        <p:nvPicPr>
          <p:cNvPr id="7" name="Рисунок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067286" y="147017"/>
            <a:ext cx="722633" cy="717650"/>
          </a:xfrm>
          <a:prstGeom prst="rect">
            <a:avLst/>
          </a:prstGeom>
        </p:spPr>
      </p:pic>
      <p:sp>
        <p:nvSpPr>
          <p:cNvPr id="23" name="Заголовок 1"/>
          <p:cNvSpPr>
            <a:spLocks noGrp="1"/>
          </p:cNvSpPr>
          <p:nvPr>
            <p:ph type="title"/>
          </p:nvPr>
        </p:nvSpPr>
        <p:spPr>
          <a:xfrm>
            <a:off x="1967651" y="1031437"/>
            <a:ext cx="4223287" cy="3795396"/>
          </a:xfrm>
          <a:prstGeom prst="rect">
            <a:avLst/>
          </a:prstGeom>
          <a:solidFill>
            <a:schemeClr val="bg1"/>
          </a:solidFill>
          <a:ln w="38100">
            <a:noFill/>
          </a:ln>
        </p:spPr>
        <p:txBody>
          <a:bodyPr vert="horz" lIns="91440" tIns="45720" rIns="91440" bIns="45720" rtlCol="0" anchor="ctr">
            <a:normAutofit/>
          </a:bodyPr>
          <a:lstStyle>
            <a:lvl1pPr algn="ctr">
              <a:defRPr sz="4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smtClean="0"/>
              <a:t>Образец заголовка</a:t>
            </a:r>
            <a:endParaRPr lang="ru-RU" dirty="0"/>
          </a:p>
        </p:txBody>
      </p:sp>
      <p:sp>
        <p:nvSpPr>
          <p:cNvPr id="13" name="Text Placeholder 3"/>
          <p:cNvSpPr>
            <a:spLocks noGrp="1"/>
          </p:cNvSpPr>
          <p:nvPr>
            <p:ph type="body" sz="quarter" idx="13" hasCustomPrompt="1"/>
          </p:nvPr>
        </p:nvSpPr>
        <p:spPr>
          <a:xfrm>
            <a:off x="6939226" y="1032932"/>
            <a:ext cx="2733549" cy="698271"/>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14" name="Text Placeholder 6"/>
          <p:cNvSpPr>
            <a:spLocks noGrp="1"/>
          </p:cNvSpPr>
          <p:nvPr>
            <p:ph type="body" sz="quarter" idx="14" hasCustomPrompt="1"/>
          </p:nvPr>
        </p:nvSpPr>
        <p:spPr>
          <a:xfrm>
            <a:off x="6939226" y="2072896"/>
            <a:ext cx="2733549" cy="699766"/>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15" name="Text Placeholder 10"/>
          <p:cNvSpPr>
            <a:spLocks noGrp="1"/>
          </p:cNvSpPr>
          <p:nvPr>
            <p:ph type="body" sz="quarter" idx="15" hasCustomPrompt="1"/>
          </p:nvPr>
        </p:nvSpPr>
        <p:spPr>
          <a:xfrm>
            <a:off x="6939226" y="3066291"/>
            <a:ext cx="2760430" cy="699766"/>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3018651997"/>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Вопрос_3">
    <p:spTree>
      <p:nvGrpSpPr>
        <p:cNvPr id="1" name=""/>
        <p:cNvGrpSpPr/>
        <p:nvPr/>
      </p:nvGrpSpPr>
      <p:grpSpPr>
        <a:xfrm>
          <a:off x="0" y="0"/>
          <a:ext cx="0" cy="0"/>
          <a:chOff x="0" y="0"/>
          <a:chExt cx="0" cy="0"/>
        </a:xfrm>
      </p:grpSpPr>
      <p:pic>
        <p:nvPicPr>
          <p:cNvPr id="4" name="Рисунок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31971" y="182485"/>
            <a:ext cx="623266" cy="657619"/>
          </a:xfrm>
          <a:prstGeom prst="rect">
            <a:avLst/>
          </a:prstGeom>
        </p:spPr>
      </p:pic>
      <p:sp>
        <p:nvSpPr>
          <p:cNvPr id="16" name="Заголовок 1"/>
          <p:cNvSpPr>
            <a:spLocks noGrp="1"/>
          </p:cNvSpPr>
          <p:nvPr>
            <p:ph type="title"/>
          </p:nvPr>
        </p:nvSpPr>
        <p:spPr>
          <a:xfrm>
            <a:off x="1967651" y="1031437"/>
            <a:ext cx="4223287" cy="3795396"/>
          </a:xfrm>
          <a:prstGeom prst="rect">
            <a:avLst/>
          </a:prstGeom>
          <a:solidFill>
            <a:schemeClr val="bg1"/>
          </a:solidFill>
          <a:ln w="38100">
            <a:noFill/>
          </a:ln>
        </p:spPr>
        <p:txBody>
          <a:bodyPr vert="horz" lIns="91440" tIns="45720" rIns="91440" bIns="45720" rtlCol="0" anchor="ctr">
            <a:normAutofit/>
          </a:bodyPr>
          <a:lstStyle>
            <a:lvl1pPr algn="ctr">
              <a:defRPr sz="4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smtClean="0"/>
              <a:t>Образец заголовка</a:t>
            </a:r>
            <a:endParaRPr lang="ru-RU" dirty="0"/>
          </a:p>
        </p:txBody>
      </p:sp>
      <p:pic>
        <p:nvPicPr>
          <p:cNvPr id="5" name="Рисунок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27643" y="923337"/>
            <a:ext cx="798187" cy="524001"/>
          </a:xfrm>
          <a:prstGeom prst="rect">
            <a:avLst/>
          </a:prstGeom>
        </p:spPr>
      </p:pic>
      <p:pic>
        <p:nvPicPr>
          <p:cNvPr id="6" name="Рисунок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91467" y="3327816"/>
            <a:ext cx="342592" cy="374148"/>
          </a:xfrm>
          <a:prstGeom prst="rect">
            <a:avLst/>
          </a:prstGeom>
        </p:spPr>
      </p:pic>
      <p:pic>
        <p:nvPicPr>
          <p:cNvPr id="7" name="Рисунок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847323" y="4615103"/>
            <a:ext cx="386095" cy="423459"/>
          </a:xfrm>
          <a:prstGeom prst="rect">
            <a:avLst/>
          </a:prstGeom>
        </p:spPr>
      </p:pic>
      <p:pic>
        <p:nvPicPr>
          <p:cNvPr id="22" name="Рисунок 2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520807" y="3327816"/>
            <a:ext cx="331469" cy="777679"/>
          </a:xfrm>
          <a:prstGeom prst="rect">
            <a:avLst/>
          </a:prstGeom>
        </p:spPr>
      </p:pic>
      <p:pic>
        <p:nvPicPr>
          <p:cNvPr id="23" name="Рисунок 2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89456" y="3932944"/>
            <a:ext cx="408487" cy="345101"/>
          </a:xfrm>
          <a:prstGeom prst="rect">
            <a:avLst/>
          </a:prstGeom>
        </p:spPr>
      </p:pic>
      <p:sp>
        <p:nvSpPr>
          <p:cNvPr id="15" name="Text Placeholder 3"/>
          <p:cNvSpPr>
            <a:spLocks noGrp="1"/>
          </p:cNvSpPr>
          <p:nvPr>
            <p:ph type="body" sz="quarter" idx="13" hasCustomPrompt="1"/>
          </p:nvPr>
        </p:nvSpPr>
        <p:spPr>
          <a:xfrm>
            <a:off x="6939226" y="1032932"/>
            <a:ext cx="2733549" cy="698271"/>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17" name="Text Placeholder 6"/>
          <p:cNvSpPr>
            <a:spLocks noGrp="1"/>
          </p:cNvSpPr>
          <p:nvPr>
            <p:ph type="body" sz="quarter" idx="14" hasCustomPrompt="1"/>
          </p:nvPr>
        </p:nvSpPr>
        <p:spPr>
          <a:xfrm>
            <a:off x="6939226" y="2072896"/>
            <a:ext cx="2733549" cy="699766"/>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18" name="Text Placeholder 10"/>
          <p:cNvSpPr>
            <a:spLocks noGrp="1"/>
          </p:cNvSpPr>
          <p:nvPr>
            <p:ph type="body" sz="quarter" idx="15" hasCustomPrompt="1"/>
          </p:nvPr>
        </p:nvSpPr>
        <p:spPr>
          <a:xfrm>
            <a:off x="6939226" y="3066291"/>
            <a:ext cx="2760430" cy="699766"/>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4263708965"/>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Вопрос_4">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967651" y="1031437"/>
            <a:ext cx="4223287" cy="3795396"/>
          </a:xfrm>
          <a:prstGeom prst="rect">
            <a:avLst/>
          </a:prstGeom>
          <a:solidFill>
            <a:schemeClr val="bg1"/>
          </a:solidFill>
          <a:ln w="38100">
            <a:noFill/>
          </a:ln>
        </p:spPr>
        <p:txBody>
          <a:bodyPr vert="horz" lIns="91440" tIns="45720" rIns="91440" bIns="45720" rtlCol="0" anchor="ctr">
            <a:normAutofit/>
          </a:bodyPr>
          <a:lstStyle>
            <a:lvl1pPr algn="ctr">
              <a:defRPr sz="4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smtClean="0"/>
              <a:t>Образец заголовка</a:t>
            </a:r>
            <a:endParaRPr lang="ru-RU" dirty="0"/>
          </a:p>
        </p:txBody>
      </p:sp>
      <p:pic>
        <p:nvPicPr>
          <p:cNvPr id="3" name="Рисунок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07098" y="696303"/>
            <a:ext cx="1077995" cy="1387918"/>
          </a:xfrm>
          <a:prstGeom prst="rect">
            <a:avLst/>
          </a:prstGeom>
        </p:spPr>
      </p:pic>
      <p:pic>
        <p:nvPicPr>
          <p:cNvPr id="4" name="Рисунок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51018" y="323990"/>
            <a:ext cx="526988" cy="1425097"/>
          </a:xfrm>
          <a:prstGeom prst="rect">
            <a:avLst/>
          </a:prstGeom>
        </p:spPr>
      </p:pic>
      <p:pic>
        <p:nvPicPr>
          <p:cNvPr id="5" name="Рисунок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251018" y="2105282"/>
            <a:ext cx="829574" cy="823853"/>
          </a:xfrm>
          <a:prstGeom prst="rect">
            <a:avLst/>
          </a:prstGeom>
        </p:spPr>
      </p:pic>
      <p:pic>
        <p:nvPicPr>
          <p:cNvPr id="10" name="Рисунок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88413" y="5101326"/>
            <a:ext cx="895279" cy="455879"/>
          </a:xfrm>
          <a:prstGeom prst="rect">
            <a:avLst/>
          </a:prstGeom>
        </p:spPr>
      </p:pic>
      <p:pic>
        <p:nvPicPr>
          <p:cNvPr id="11" name="Рисунок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40175" y="1529530"/>
            <a:ext cx="1153102" cy="987678"/>
          </a:xfrm>
          <a:prstGeom prst="rect">
            <a:avLst/>
          </a:prstGeom>
        </p:spPr>
      </p:pic>
      <p:sp>
        <p:nvSpPr>
          <p:cNvPr id="15" name="Text Placeholder 3"/>
          <p:cNvSpPr>
            <a:spLocks noGrp="1"/>
          </p:cNvSpPr>
          <p:nvPr>
            <p:ph type="body" sz="quarter" idx="13" hasCustomPrompt="1"/>
          </p:nvPr>
        </p:nvSpPr>
        <p:spPr>
          <a:xfrm>
            <a:off x="6939226" y="1032932"/>
            <a:ext cx="2733549" cy="698271"/>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16" name="Text Placeholder 6"/>
          <p:cNvSpPr>
            <a:spLocks noGrp="1"/>
          </p:cNvSpPr>
          <p:nvPr>
            <p:ph type="body" sz="quarter" idx="14" hasCustomPrompt="1"/>
          </p:nvPr>
        </p:nvSpPr>
        <p:spPr>
          <a:xfrm>
            <a:off x="6939226" y="2072896"/>
            <a:ext cx="2733549" cy="699766"/>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17" name="Text Placeholder 10"/>
          <p:cNvSpPr>
            <a:spLocks noGrp="1"/>
          </p:cNvSpPr>
          <p:nvPr>
            <p:ph type="body" sz="quarter" idx="15" hasCustomPrompt="1"/>
          </p:nvPr>
        </p:nvSpPr>
        <p:spPr>
          <a:xfrm>
            <a:off x="6939226" y="3066291"/>
            <a:ext cx="2760430" cy="699766"/>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603333563"/>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Вопрос_5">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4873" y="3758386"/>
            <a:ext cx="861745" cy="781413"/>
          </a:xfrm>
          <a:prstGeom prst="rect">
            <a:avLst/>
          </a:prstGeom>
        </p:spPr>
      </p:pic>
      <p:pic>
        <p:nvPicPr>
          <p:cNvPr id="10" name="Рисунок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1467" y="3327816"/>
            <a:ext cx="342592" cy="374148"/>
          </a:xfrm>
          <a:prstGeom prst="rect">
            <a:avLst/>
          </a:prstGeom>
        </p:spPr>
      </p:pic>
      <p:pic>
        <p:nvPicPr>
          <p:cNvPr id="11" name="Рисунок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47323" y="4615103"/>
            <a:ext cx="386095" cy="423459"/>
          </a:xfrm>
          <a:prstGeom prst="rect">
            <a:avLst/>
          </a:prstGeom>
        </p:spPr>
      </p:pic>
      <p:pic>
        <p:nvPicPr>
          <p:cNvPr id="12" name="Рисунок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520807" y="3327816"/>
            <a:ext cx="331469" cy="777679"/>
          </a:xfrm>
          <a:prstGeom prst="rect">
            <a:avLst/>
          </a:prstGeom>
        </p:spPr>
      </p:pic>
      <p:pic>
        <p:nvPicPr>
          <p:cNvPr id="13" name="Рисунок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89456" y="3932944"/>
            <a:ext cx="408487" cy="345101"/>
          </a:xfrm>
          <a:prstGeom prst="rect">
            <a:avLst/>
          </a:prstGeom>
        </p:spPr>
      </p:pic>
      <p:sp>
        <p:nvSpPr>
          <p:cNvPr id="14" name="Заголовок 1"/>
          <p:cNvSpPr>
            <a:spLocks noGrp="1"/>
          </p:cNvSpPr>
          <p:nvPr>
            <p:ph type="title"/>
          </p:nvPr>
        </p:nvSpPr>
        <p:spPr>
          <a:xfrm>
            <a:off x="1967651" y="1031437"/>
            <a:ext cx="4223287" cy="3795396"/>
          </a:xfrm>
          <a:prstGeom prst="rect">
            <a:avLst/>
          </a:prstGeom>
          <a:solidFill>
            <a:schemeClr val="bg1"/>
          </a:solidFill>
          <a:ln w="38100">
            <a:noFill/>
          </a:ln>
        </p:spPr>
        <p:txBody>
          <a:bodyPr vert="horz" lIns="91440" tIns="45720" rIns="91440" bIns="45720" rtlCol="0" anchor="ctr">
            <a:normAutofit/>
          </a:bodyPr>
          <a:lstStyle>
            <a:lvl1pPr algn="ctr">
              <a:defRPr sz="4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smtClean="0"/>
              <a:t>Образец заголовка</a:t>
            </a:r>
            <a:endParaRPr lang="ru-RU" dirty="0"/>
          </a:p>
        </p:txBody>
      </p:sp>
      <p:sp>
        <p:nvSpPr>
          <p:cNvPr id="15" name="Text Placeholder 3"/>
          <p:cNvSpPr>
            <a:spLocks noGrp="1"/>
          </p:cNvSpPr>
          <p:nvPr>
            <p:ph type="body" sz="quarter" idx="13" hasCustomPrompt="1"/>
          </p:nvPr>
        </p:nvSpPr>
        <p:spPr>
          <a:xfrm>
            <a:off x="6939226" y="1032932"/>
            <a:ext cx="2733549" cy="698271"/>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16" name="Text Placeholder 6"/>
          <p:cNvSpPr>
            <a:spLocks noGrp="1"/>
          </p:cNvSpPr>
          <p:nvPr>
            <p:ph type="body" sz="quarter" idx="14" hasCustomPrompt="1"/>
          </p:nvPr>
        </p:nvSpPr>
        <p:spPr>
          <a:xfrm>
            <a:off x="6939226" y="2072896"/>
            <a:ext cx="2733549" cy="699766"/>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17" name="Text Placeholder 10"/>
          <p:cNvSpPr>
            <a:spLocks noGrp="1"/>
          </p:cNvSpPr>
          <p:nvPr>
            <p:ph type="body" sz="quarter" idx="15" hasCustomPrompt="1"/>
          </p:nvPr>
        </p:nvSpPr>
        <p:spPr>
          <a:xfrm>
            <a:off x="6939226" y="3066291"/>
            <a:ext cx="2760430" cy="699766"/>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3143855986"/>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Вопрос_6">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17978" y="1491330"/>
            <a:ext cx="1404330" cy="715090"/>
          </a:xfrm>
          <a:prstGeom prst="rect">
            <a:avLst/>
          </a:prstGeom>
        </p:spPr>
      </p:pic>
      <p:pic>
        <p:nvPicPr>
          <p:cNvPr id="3" name="Рисунок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7622" y="1749087"/>
            <a:ext cx="1175655" cy="1006996"/>
          </a:xfrm>
          <a:prstGeom prst="rect">
            <a:avLst/>
          </a:prstGeom>
        </p:spPr>
      </p:pic>
      <p:pic>
        <p:nvPicPr>
          <p:cNvPr id="4" name="Рисунок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467486" y="6032241"/>
            <a:ext cx="1008264" cy="603487"/>
          </a:xfrm>
          <a:prstGeom prst="rect">
            <a:avLst/>
          </a:prstGeom>
        </p:spPr>
      </p:pic>
      <p:pic>
        <p:nvPicPr>
          <p:cNvPr id="5" name="Рисунок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3669348" y="4859421"/>
            <a:ext cx="1798138" cy="570115"/>
          </a:xfrm>
          <a:prstGeom prst="rect">
            <a:avLst/>
          </a:prstGeom>
        </p:spPr>
      </p:pic>
      <p:sp>
        <p:nvSpPr>
          <p:cNvPr id="10" name="Заголовок 1"/>
          <p:cNvSpPr>
            <a:spLocks noGrp="1"/>
          </p:cNvSpPr>
          <p:nvPr>
            <p:ph type="title"/>
          </p:nvPr>
        </p:nvSpPr>
        <p:spPr>
          <a:xfrm>
            <a:off x="1967651" y="1031437"/>
            <a:ext cx="4223287" cy="3795396"/>
          </a:xfrm>
          <a:prstGeom prst="rect">
            <a:avLst/>
          </a:prstGeom>
          <a:solidFill>
            <a:schemeClr val="bg1"/>
          </a:solidFill>
          <a:ln w="38100">
            <a:noFill/>
          </a:ln>
        </p:spPr>
        <p:txBody>
          <a:bodyPr vert="horz" lIns="91440" tIns="45720" rIns="91440" bIns="45720" rtlCol="0" anchor="ctr">
            <a:normAutofit/>
          </a:bodyPr>
          <a:lstStyle>
            <a:lvl1pPr algn="ctr">
              <a:defRPr sz="4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smtClean="0"/>
              <a:t>Образец заголовка</a:t>
            </a:r>
            <a:endParaRPr lang="ru-RU" dirty="0"/>
          </a:p>
        </p:txBody>
      </p:sp>
      <p:sp>
        <p:nvSpPr>
          <p:cNvPr id="11" name="Text Placeholder 3"/>
          <p:cNvSpPr>
            <a:spLocks noGrp="1"/>
          </p:cNvSpPr>
          <p:nvPr>
            <p:ph type="body" sz="quarter" idx="13" hasCustomPrompt="1"/>
          </p:nvPr>
        </p:nvSpPr>
        <p:spPr>
          <a:xfrm>
            <a:off x="6939226" y="1032932"/>
            <a:ext cx="2733549" cy="698271"/>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12" name="Text Placeholder 6"/>
          <p:cNvSpPr>
            <a:spLocks noGrp="1"/>
          </p:cNvSpPr>
          <p:nvPr>
            <p:ph type="body" sz="quarter" idx="14" hasCustomPrompt="1"/>
          </p:nvPr>
        </p:nvSpPr>
        <p:spPr>
          <a:xfrm>
            <a:off x="6939226" y="2072896"/>
            <a:ext cx="2733549" cy="699766"/>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13" name="Text Placeholder 10"/>
          <p:cNvSpPr>
            <a:spLocks noGrp="1"/>
          </p:cNvSpPr>
          <p:nvPr>
            <p:ph type="body" sz="quarter" idx="15" hasCustomPrompt="1"/>
          </p:nvPr>
        </p:nvSpPr>
        <p:spPr>
          <a:xfrm>
            <a:off x="6939226" y="3066291"/>
            <a:ext cx="2760430" cy="699766"/>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429228733"/>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Вопрос_7">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28288" y="6267711"/>
            <a:ext cx="2502011" cy="425398"/>
          </a:xfrm>
          <a:prstGeom prst="rect">
            <a:avLst/>
          </a:prstGeom>
        </p:spPr>
      </p:pic>
      <p:pic>
        <p:nvPicPr>
          <p:cNvPr id="10" name="Рисунок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7964" y="2779905"/>
            <a:ext cx="331469" cy="777679"/>
          </a:xfrm>
          <a:prstGeom prst="rect">
            <a:avLst/>
          </a:prstGeom>
        </p:spPr>
      </p:pic>
      <p:pic>
        <p:nvPicPr>
          <p:cNvPr id="11" name="Рисунок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9299" y="3843003"/>
            <a:ext cx="408487" cy="345101"/>
          </a:xfrm>
          <a:prstGeom prst="rect">
            <a:avLst/>
          </a:prstGeom>
        </p:spPr>
      </p:pic>
      <p:pic>
        <p:nvPicPr>
          <p:cNvPr id="12" name="Рисунок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687987" y="1753346"/>
            <a:ext cx="342592" cy="374148"/>
          </a:xfrm>
          <a:prstGeom prst="rect">
            <a:avLst/>
          </a:prstGeom>
        </p:spPr>
      </p:pic>
      <p:pic>
        <p:nvPicPr>
          <p:cNvPr id="13" name="Рисунок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46794" y="3643668"/>
            <a:ext cx="386095" cy="423459"/>
          </a:xfrm>
          <a:prstGeom prst="rect">
            <a:avLst/>
          </a:prstGeom>
        </p:spPr>
      </p:pic>
      <p:sp>
        <p:nvSpPr>
          <p:cNvPr id="14" name="Заголовок 1"/>
          <p:cNvSpPr>
            <a:spLocks noGrp="1"/>
          </p:cNvSpPr>
          <p:nvPr>
            <p:ph type="title"/>
          </p:nvPr>
        </p:nvSpPr>
        <p:spPr>
          <a:xfrm>
            <a:off x="1967651" y="1031437"/>
            <a:ext cx="4223287" cy="3795396"/>
          </a:xfrm>
          <a:prstGeom prst="rect">
            <a:avLst/>
          </a:prstGeom>
          <a:solidFill>
            <a:schemeClr val="bg1"/>
          </a:solidFill>
          <a:ln w="38100">
            <a:noFill/>
          </a:ln>
        </p:spPr>
        <p:txBody>
          <a:bodyPr vert="horz" lIns="91440" tIns="45720" rIns="91440" bIns="45720" rtlCol="0" anchor="ctr">
            <a:normAutofit/>
          </a:bodyPr>
          <a:lstStyle>
            <a:lvl1pPr algn="ctr">
              <a:defRPr sz="4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smtClean="0"/>
              <a:t>Образец заголовка</a:t>
            </a:r>
            <a:endParaRPr lang="ru-RU" dirty="0"/>
          </a:p>
        </p:txBody>
      </p:sp>
      <p:sp>
        <p:nvSpPr>
          <p:cNvPr id="15" name="Text Placeholder 3"/>
          <p:cNvSpPr>
            <a:spLocks noGrp="1"/>
          </p:cNvSpPr>
          <p:nvPr>
            <p:ph type="body" sz="quarter" idx="13" hasCustomPrompt="1"/>
          </p:nvPr>
        </p:nvSpPr>
        <p:spPr>
          <a:xfrm>
            <a:off x="6939226" y="1032932"/>
            <a:ext cx="2733549" cy="698271"/>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16" name="Text Placeholder 6"/>
          <p:cNvSpPr>
            <a:spLocks noGrp="1"/>
          </p:cNvSpPr>
          <p:nvPr>
            <p:ph type="body" sz="quarter" idx="14" hasCustomPrompt="1"/>
          </p:nvPr>
        </p:nvSpPr>
        <p:spPr>
          <a:xfrm>
            <a:off x="6939226" y="2072896"/>
            <a:ext cx="2733549" cy="699766"/>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17" name="Text Placeholder 10"/>
          <p:cNvSpPr>
            <a:spLocks noGrp="1"/>
          </p:cNvSpPr>
          <p:nvPr>
            <p:ph type="body" sz="quarter" idx="15" hasCustomPrompt="1"/>
          </p:nvPr>
        </p:nvSpPr>
        <p:spPr>
          <a:xfrm>
            <a:off x="6939226" y="3066291"/>
            <a:ext cx="2760430" cy="699766"/>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1354290630"/>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3612630"/>
            <a:ext cx="2806383" cy="3245370"/>
          </a:xfrm>
          <a:prstGeom prst="rect">
            <a:avLst/>
          </a:prstGeom>
        </p:spPr>
      </p:pic>
      <p:pic>
        <p:nvPicPr>
          <p:cNvPr id="3" name="Рисунок 2"/>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8280310" y="2319185"/>
            <a:ext cx="3911690" cy="4538815"/>
          </a:xfrm>
          <a:prstGeom prst="rect">
            <a:avLst/>
          </a:prstGeom>
        </p:spPr>
      </p:pic>
    </p:spTree>
    <p:extLst>
      <p:ext uri="{BB962C8B-B14F-4D97-AF65-F5344CB8AC3E}">
        <p14:creationId xmlns:p14="http://schemas.microsoft.com/office/powerpoint/2010/main" val="406530088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8" r:id="rId6"/>
    <p:sldLayoutId id="2147483689" r:id="rId7"/>
    <p:sldLayoutId id="2147483690" r:id="rId8"/>
    <p:sldLayoutId id="2147483691" r:id="rId9"/>
    <p:sldLayoutId id="2147483692" r:id="rId10"/>
    <p:sldLayoutId id="2147483693" r:id="rId11"/>
    <p:sldLayoutId id="2147483694" r:id="rId12"/>
    <p:sldLayoutId id="2147483686" r:id="rId13"/>
  </p:sldLayoutIdLst>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audio" Target="../media/media1.m4a"/><Relationship Id="rId7" Type="http://schemas.openxmlformats.org/officeDocument/2006/relationships/image" Target="../media/image6.png"/><Relationship Id="rId12" Type="http://schemas.openxmlformats.org/officeDocument/2006/relationships/image" Target="../media/image39.png"/><Relationship Id="rId2" Type="http://schemas.microsoft.com/office/2007/relationships/media" Target="../media/media1.m4a"/><Relationship Id="rId1" Type="http://schemas.openxmlformats.org/officeDocument/2006/relationships/tags" Target="../tags/tag1.xml"/><Relationship Id="rId6" Type="http://schemas.openxmlformats.org/officeDocument/2006/relationships/image" Target="../media/image37.png"/><Relationship Id="rId11" Type="http://schemas.openxmlformats.org/officeDocument/2006/relationships/image" Target="../media/image38.png"/><Relationship Id="rId5" Type="http://schemas.openxmlformats.org/officeDocument/2006/relationships/slideLayout" Target="../slideLayouts/slideLayout1.xml"/><Relationship Id="rId10" Type="http://schemas.openxmlformats.org/officeDocument/2006/relationships/image" Target="../media/image7.png"/><Relationship Id="rId4" Type="http://schemas.openxmlformats.org/officeDocument/2006/relationships/audio" Target="NULL" TargetMode="External"/><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60.jpg"/><Relationship Id="rId3" Type="http://schemas.openxmlformats.org/officeDocument/2006/relationships/image" Target="../media/image33.png"/><Relationship Id="rId7"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35.png"/><Relationship Id="rId5" Type="http://schemas.openxmlformats.org/officeDocument/2006/relationships/image" Target="../media/image29.png"/><Relationship Id="rId4" Type="http://schemas.openxmlformats.org/officeDocument/2006/relationships/image" Target="../media/image30.png"/><Relationship Id="rId9" Type="http://schemas.openxmlformats.org/officeDocument/2006/relationships/image" Target="../media/image61.jpg"/></Relationships>
</file>

<file path=ppt/slides/_rels/slide11.xml.rels><?xml version="1.0" encoding="UTF-8" standalone="yes"?>
<Relationships xmlns="http://schemas.openxmlformats.org/package/2006/relationships"><Relationship Id="rId8" Type="http://schemas.openxmlformats.org/officeDocument/2006/relationships/image" Target="../media/image67.jpg"/><Relationship Id="rId3" Type="http://schemas.openxmlformats.org/officeDocument/2006/relationships/image" Target="../media/image62.jpg"/><Relationship Id="rId7" Type="http://schemas.openxmlformats.org/officeDocument/2006/relationships/image" Target="../media/image66.jpeg"/><Relationship Id="rId2" Type="http://schemas.openxmlformats.org/officeDocument/2006/relationships/slideLayout" Target="../slideLayouts/slideLayout13.xml"/><Relationship Id="rId1" Type="http://schemas.openxmlformats.org/officeDocument/2006/relationships/tags" Target="../tags/tag11.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63.jpe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21.png"/><Relationship Id="rId11" Type="http://schemas.openxmlformats.org/officeDocument/2006/relationships/image" Target="../media/image43.jpeg"/><Relationship Id="rId5" Type="http://schemas.openxmlformats.org/officeDocument/2006/relationships/image" Target="../media/image12.png"/><Relationship Id="rId10" Type="http://schemas.openxmlformats.org/officeDocument/2006/relationships/image" Target="../media/image42.jpeg"/><Relationship Id="rId4" Type="http://schemas.openxmlformats.org/officeDocument/2006/relationships/image" Target="../media/image20.png"/><Relationship Id="rId9" Type="http://schemas.openxmlformats.org/officeDocument/2006/relationships/image" Target="../media/image41.jpeg"/></Relationships>
</file>

<file path=ppt/slides/_rels/slide4.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7.png"/><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45.jpg"/><Relationship Id="rId3" Type="http://schemas.openxmlformats.org/officeDocument/2006/relationships/image" Target="../media/image23.png"/><Relationship Id="rId7"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47.jpg"/><Relationship Id="rId3" Type="http://schemas.openxmlformats.org/officeDocument/2006/relationships/image" Target="../media/image24.png"/><Relationship Id="rId7" Type="http://schemas.openxmlformats.org/officeDocument/2006/relationships/image" Target="../media/image46.jp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5.png"/><Relationship Id="rId5" Type="http://schemas.openxmlformats.org/officeDocument/2006/relationships/image" Target="../media/image26.png"/><Relationship Id="rId10" Type="http://schemas.openxmlformats.org/officeDocument/2006/relationships/image" Target="../media/image49.jpg"/><Relationship Id="rId4" Type="http://schemas.openxmlformats.org/officeDocument/2006/relationships/image" Target="../media/image25.png"/><Relationship Id="rId9" Type="http://schemas.openxmlformats.org/officeDocument/2006/relationships/image" Target="../media/image48.jpg"/></Relationships>
</file>

<file path=ppt/slides/_rels/slide7.xml.rels><?xml version="1.0" encoding="UTF-8" standalone="yes"?>
<Relationships xmlns="http://schemas.openxmlformats.org/package/2006/relationships"><Relationship Id="rId8" Type="http://schemas.openxmlformats.org/officeDocument/2006/relationships/image" Target="../media/image50.jpg"/><Relationship Id="rId3" Type="http://schemas.openxmlformats.org/officeDocument/2006/relationships/image" Target="../media/image27.png"/><Relationship Id="rId7"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15.png"/><Relationship Id="rId5" Type="http://schemas.openxmlformats.org/officeDocument/2006/relationships/image" Target="../media/image18.png"/><Relationship Id="rId10" Type="http://schemas.openxmlformats.org/officeDocument/2006/relationships/image" Target="../media/image52.jpg"/><Relationship Id="rId4" Type="http://schemas.openxmlformats.org/officeDocument/2006/relationships/image" Target="../media/image17.png"/><Relationship Id="rId9" Type="http://schemas.openxmlformats.org/officeDocument/2006/relationships/image" Target="../media/image51.jpg"/></Relationships>
</file>

<file path=ppt/slides/_rels/slide8.xml.rels><?xml version="1.0" encoding="UTF-8" standalone="yes"?>
<Relationships xmlns="http://schemas.openxmlformats.org/package/2006/relationships"><Relationship Id="rId8" Type="http://schemas.openxmlformats.org/officeDocument/2006/relationships/image" Target="../media/image54.jpg"/><Relationship Id="rId3" Type="http://schemas.openxmlformats.org/officeDocument/2006/relationships/image" Target="../media/image28.png"/><Relationship Id="rId7" Type="http://schemas.openxmlformats.org/officeDocument/2006/relationships/image" Target="../media/image53.jp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56.jpg"/><Relationship Id="rId4" Type="http://schemas.openxmlformats.org/officeDocument/2006/relationships/image" Target="../media/image14.png"/><Relationship Id="rId9" Type="http://schemas.openxmlformats.org/officeDocument/2006/relationships/image" Target="../media/image55.jpg"/></Relationships>
</file>

<file path=ppt/slides/_rels/slide9.xml.rels><?xml version="1.0" encoding="UTF-8" standalone="yes"?>
<Relationships xmlns="http://schemas.openxmlformats.org/package/2006/relationships"><Relationship Id="rId8" Type="http://schemas.openxmlformats.org/officeDocument/2006/relationships/image" Target="../media/image59.jpg"/><Relationship Id="rId3" Type="http://schemas.openxmlformats.org/officeDocument/2006/relationships/image" Target="../media/image31.png"/><Relationship Id="rId7" Type="http://schemas.openxmlformats.org/officeDocument/2006/relationships/image" Target="../media/image58.jp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57.jpg"/><Relationship Id="rId5" Type="http://schemas.openxmlformats.org/officeDocument/2006/relationships/image" Target="../media/image32.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18709" y="786362"/>
            <a:ext cx="9144000" cy="2387600"/>
          </a:xfrm>
          <a:prstGeom prst="rect">
            <a:avLst/>
          </a:prstGeom>
        </p:spPr>
        <p:txBody>
          <a:bodyPr/>
          <a:lstStyle/>
          <a:p>
            <a:pPr lvl="0" fontAlgn="base">
              <a:lnSpc>
                <a:spcPct val="100000"/>
              </a:lnSpc>
              <a:spcAft>
                <a:spcPct val="0"/>
              </a:spcAft>
            </a:pPr>
            <a:r>
              <a:rPr lang="ru-RU" altLang="ru-RU" b="1" dirty="0">
                <a:solidFill>
                  <a:srgbClr val="CC0000"/>
                </a:solidFill>
                <a:effectLst>
                  <a:outerShdw blurRad="38100" dist="38100" dir="2700000" algn="tl">
                    <a:srgbClr val="C0C0C0"/>
                  </a:outerShdw>
                </a:effectLst>
                <a:latin typeface="Tahoma" panose="020B0604030504040204" pitchFamily="34" charset="0"/>
                <a:ea typeface="+mn-ea"/>
                <a:cs typeface="Arial" panose="020B0604020202020204" pitchFamily="34" charset="0"/>
              </a:rPr>
              <a:t>ПАСХА </a:t>
            </a:r>
            <a:r>
              <a:rPr lang="ru-RU" altLang="ru-RU" b="1" dirty="0" smtClean="0">
                <a:solidFill>
                  <a:srgbClr val="CC0000"/>
                </a:solidFill>
                <a:effectLst>
                  <a:outerShdw blurRad="38100" dist="38100" dir="2700000" algn="tl">
                    <a:srgbClr val="C0C0C0"/>
                  </a:outerShdw>
                </a:effectLst>
                <a:latin typeface="Tahoma" panose="020B0604030504040204" pitchFamily="34" charset="0"/>
                <a:ea typeface="+mn-ea"/>
                <a:cs typeface="Arial" panose="020B0604020202020204" pitchFamily="34" charset="0"/>
              </a:rPr>
              <a:t>- радостный </a:t>
            </a:r>
            <a:r>
              <a:rPr lang="ru-RU" altLang="ru-RU" b="1" dirty="0">
                <a:solidFill>
                  <a:srgbClr val="CC0000"/>
                </a:solidFill>
                <a:effectLst>
                  <a:outerShdw blurRad="38100" dist="38100" dir="2700000" algn="tl">
                    <a:srgbClr val="C0C0C0"/>
                  </a:outerShdw>
                </a:effectLst>
                <a:latin typeface="Tahoma" panose="020B0604030504040204" pitchFamily="34" charset="0"/>
                <a:ea typeface="+mn-ea"/>
                <a:cs typeface="Arial" panose="020B0604020202020204" pitchFamily="34" charset="0"/>
              </a:rPr>
              <a:t/>
            </a:r>
            <a:br>
              <a:rPr lang="ru-RU" altLang="ru-RU" b="1" dirty="0">
                <a:solidFill>
                  <a:srgbClr val="CC0000"/>
                </a:solidFill>
                <a:effectLst>
                  <a:outerShdw blurRad="38100" dist="38100" dir="2700000" algn="tl">
                    <a:srgbClr val="C0C0C0"/>
                  </a:outerShdw>
                </a:effectLst>
                <a:latin typeface="Tahoma" panose="020B0604030504040204" pitchFamily="34" charset="0"/>
                <a:ea typeface="+mn-ea"/>
                <a:cs typeface="Arial" panose="020B0604020202020204" pitchFamily="34" charset="0"/>
              </a:rPr>
            </a:br>
            <a:r>
              <a:rPr lang="ru-RU" altLang="ru-RU" b="1" dirty="0">
                <a:solidFill>
                  <a:srgbClr val="CC0000"/>
                </a:solidFill>
                <a:effectLst>
                  <a:outerShdw blurRad="38100" dist="38100" dir="2700000" algn="tl">
                    <a:srgbClr val="C0C0C0"/>
                  </a:outerShdw>
                </a:effectLst>
                <a:latin typeface="Tahoma" panose="020B0604030504040204" pitchFamily="34" charset="0"/>
                <a:ea typeface="+mn-ea"/>
                <a:cs typeface="Arial" panose="020B0604020202020204" pitchFamily="34" charset="0"/>
              </a:rPr>
              <a:t>и светлый праздник</a:t>
            </a:r>
          </a:p>
        </p:txBody>
      </p:sp>
      <p:pic>
        <p:nvPicPr>
          <p:cNvPr id="3" name="Рисунок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01559" y="3253146"/>
            <a:ext cx="1107942" cy="338856"/>
          </a:xfrm>
          <a:prstGeom prst="rect">
            <a:avLst/>
          </a:prstGeom>
        </p:spPr>
      </p:pic>
      <p:pic>
        <p:nvPicPr>
          <p:cNvPr id="4" name="Рисунок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4749" y="1873862"/>
            <a:ext cx="958505" cy="488074"/>
          </a:xfrm>
          <a:prstGeom prst="rect">
            <a:avLst/>
          </a:prstGeom>
        </p:spPr>
      </p:pic>
      <p:pic>
        <p:nvPicPr>
          <p:cNvPr id="5" name="Рисунок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838163" y="1097202"/>
            <a:ext cx="1393373" cy="1193480"/>
          </a:xfrm>
          <a:prstGeom prst="rect">
            <a:avLst/>
          </a:prstGeom>
        </p:spPr>
      </p:pic>
      <p:pic>
        <p:nvPicPr>
          <p:cNvPr id="6" name="Рисунок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21192" y="3733800"/>
            <a:ext cx="827313" cy="855646"/>
          </a:xfrm>
          <a:prstGeom prst="rect">
            <a:avLst/>
          </a:prstGeom>
        </p:spPr>
      </p:pic>
      <p:pic>
        <p:nvPicPr>
          <p:cNvPr id="9" name="Рисунок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75626" y="4348898"/>
            <a:ext cx="932845" cy="924662"/>
          </a:xfrm>
          <a:prstGeom prst="rect">
            <a:avLst/>
          </a:prstGeom>
        </p:spPr>
      </p:pic>
      <p:pic>
        <p:nvPicPr>
          <p:cNvPr id="7" name="Рисунок 6"/>
          <p:cNvPicPr>
            <a:picLocks noChangeAspect="1"/>
          </p:cNvPicPr>
          <p:nvPr/>
        </p:nvPicPr>
        <p:blipFill>
          <a:blip r:embed="rId11">
            <a:duotone>
              <a:prstClr val="black"/>
              <a:srgbClr val="7030A0">
                <a:tint val="45000"/>
                <a:satMod val="400000"/>
              </a:srgbClr>
            </a:duotone>
          </a:blip>
          <a:stretch>
            <a:fillRect/>
          </a:stretch>
        </p:blipFill>
        <p:spPr>
          <a:xfrm>
            <a:off x="2131082" y="3561441"/>
            <a:ext cx="7084166" cy="2499577"/>
          </a:xfrm>
          <a:prstGeom prst="rect">
            <a:avLst/>
          </a:prstGeom>
        </p:spPr>
      </p:pic>
      <p:pic>
        <p:nvPicPr>
          <p:cNvPr id="8" name="Рыбников Алексей - Цветочные поля (Про Красную Шапочку)_(Inkompmusic.ru)">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2"/>
          <a:stretch>
            <a:fillRect/>
          </a:stretch>
        </p:blipFill>
        <p:spPr>
          <a:xfrm>
            <a:off x="0" y="6546457"/>
            <a:ext cx="100476" cy="100476"/>
          </a:xfrm>
          <a:prstGeom prst="rect">
            <a:avLst/>
          </a:prstGeom>
        </p:spPr>
      </p:pic>
      <p:pic>
        <p:nvPicPr>
          <p:cNvPr id="10" name="Рыбников Алексей - Цветочные поля (Про Красную Шапочку)_(Inkompmusic.ru)">
            <a:hlinkClick r:id="" action="ppaction://media"/>
          </p:cNvPr>
          <p:cNvPicPr>
            <a:picLocks noChangeAspect="1"/>
          </p:cNvPicPr>
          <p:nvPr>
            <a:audioFile r:link="rId4"/>
            <p:extLst>
              <p:ext uri="{DAA4B4D4-6D71-4841-9C94-3DE7FCFB9230}">
                <p14:media xmlns:p14="http://schemas.microsoft.com/office/powerpoint/2010/main" r:embed="rId2">
                  <p14:trim st="2000" end="32.225"/>
                  <p14:fade in="250"/>
                  <p14:bmkLst>
                    <p14:bmk name="Закладка 1" time="7641.9672"/>
                  </p14:bmkLst>
                </p14:media>
              </p:ext>
            </p:extLst>
          </p:nvPr>
        </p:nvPicPr>
        <p:blipFill>
          <a:blip r:embed="rId12"/>
          <a:stretch>
            <a:fillRect/>
          </a:stretch>
        </p:blipFill>
        <p:spPr>
          <a:xfrm>
            <a:off x="113545" y="6421367"/>
            <a:ext cx="274873" cy="350655"/>
          </a:xfrm>
          <a:prstGeom prst="rect">
            <a:avLst/>
          </a:prstGeom>
        </p:spPr>
      </p:pic>
    </p:spTree>
    <p:custDataLst>
      <p:tags r:id="rId1"/>
    </p:custDataLst>
    <p:extLst>
      <p:ext uri="{BB962C8B-B14F-4D97-AF65-F5344CB8AC3E}">
        <p14:creationId xmlns:p14="http://schemas.microsoft.com/office/powerpoint/2010/main" val="3490802103"/>
      </p:ext>
    </p:extLst>
  </p:cSld>
  <p:clrMapOvr>
    <a:masterClrMapping/>
  </p:clrMapOvr>
  <mc:AlternateContent xmlns:mc="http://schemas.openxmlformats.org/markup-compatibility/2006">
    <mc:Choice xmlns:p14="http://schemas.microsoft.com/office/powerpoint/2010/main" Requires="p14">
      <p:transition spd="slow" advClick="0" advTm="5002">
        <p14:pan dir="u"/>
      </p:transition>
    </mc:Choice>
    <mc:Fallback>
      <p:transition spd="slow" advClick="0" advTm="500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45"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anim calcmode="lin" valueType="num">
                                      <p:cBhvr>
                                        <p:cTn id="12" dur="2000" fill="hold"/>
                                        <p:tgtEl>
                                          <p:spTgt spid="2"/>
                                        </p:tgtEl>
                                        <p:attrNameLst>
                                          <p:attrName>ppt_w</p:attrName>
                                        </p:attrNameLst>
                                      </p:cBhvr>
                                      <p:tavLst>
                                        <p:tav tm="0" fmla="#ppt_w*sin(2.5*pi*$)">
                                          <p:val>
                                            <p:fltVal val="0"/>
                                          </p:val>
                                        </p:tav>
                                        <p:tav tm="100000">
                                          <p:val>
                                            <p:fltVal val="1"/>
                                          </p:val>
                                        </p:tav>
                                      </p:tavLst>
                                    </p:anim>
                                    <p:anim calcmode="lin" valueType="num">
                                      <p:cBhvr>
                                        <p:cTn id="13"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11">
                <p:cTn id="19" repeatCount="indefinite" fill="remove" display="0">
                  <p:stCondLst>
                    <p:cond delay="indefinite"/>
                  </p:stCondLst>
                  <p:endCondLst>
                    <p:cond evt="onStopAudio" delay="0">
                      <p:tgtEl>
                        <p:sldTgt/>
                      </p:tgtEl>
                    </p:cond>
                  </p:endCondLst>
                </p:cTn>
                <p:tgtEl>
                  <p:spTgt spid="8"/>
                </p:tgtEl>
              </p:cMediaNode>
            </p:audio>
            <p:audio>
              <p:cMediaNode vol="46970" numSld="12" showWhenStopped="0">
                <p:cTn id="20" repeatCount="indefinite" fill="remove" display="0">
                  <p:stCondLst>
                    <p:cond delay="indefinite"/>
                  </p:stCondLst>
                  <p:endCondLst>
                    <p:cond evt="onStopAudio" delay="0">
                      <p:tgtEl>
                        <p:sldTgt/>
                      </p:tgtEl>
                    </p:cond>
                  </p:endCondLst>
                </p:cTn>
                <p:tgtEl>
                  <p:spTgt spid="10"/>
                </p:tgtEl>
              </p:cMediaNode>
            </p:audio>
          </p:childTnLst>
        </p:cTn>
      </p:par>
    </p:tnLst>
    <p:bldLst>
      <p:bldP spid="2" grpId="0"/>
    </p:bldLst>
  </p:timing>
  <p:extLst>
    <p:ext uri="{E180D4A7-C9FB-4DFB-919C-405C955672EB}">
      <p14:showEvtLst xmlns:p14="http://schemas.microsoft.com/office/powerpoint/2010/main">
        <p14:playEvt time="0" objId="10"/>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39686" y="555429"/>
            <a:ext cx="1390613" cy="1191116"/>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94671" y="5152489"/>
            <a:ext cx="795802" cy="1276384"/>
          </a:xfrm>
          <a:prstGeom prst="rect">
            <a:avLst/>
          </a:prstGeom>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00700" y="124545"/>
            <a:ext cx="726094" cy="768309"/>
          </a:xfrm>
          <a:prstGeom prst="rect">
            <a:avLst/>
          </a:prstGeom>
        </p:spPr>
      </p:pic>
      <p:pic>
        <p:nvPicPr>
          <p:cNvPr id="9" name="Рисунок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8194" y="261530"/>
            <a:ext cx="758559" cy="494340"/>
          </a:xfrm>
          <a:prstGeom prst="rect">
            <a:avLst/>
          </a:prstGeom>
        </p:spPr>
      </p:pic>
      <p:pic>
        <p:nvPicPr>
          <p:cNvPr id="10" name="Рисунок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28288" y="6267711"/>
            <a:ext cx="2502011" cy="425398"/>
          </a:xfrm>
          <a:prstGeom prst="rect">
            <a:avLst/>
          </a:prstGeom>
        </p:spPr>
      </p:pic>
      <p:pic>
        <p:nvPicPr>
          <p:cNvPr id="3" name="Рисунок 2"/>
          <p:cNvPicPr>
            <a:picLocks noChangeAspect="1"/>
          </p:cNvPicPr>
          <p:nvPr/>
        </p:nvPicPr>
        <p:blipFill rotWithShape="1">
          <a:blip r:embed="rId8" cstate="print">
            <a:extLst>
              <a:ext uri="{28A0092B-C50C-407E-A947-70E740481C1C}">
                <a14:useLocalDpi xmlns:a14="http://schemas.microsoft.com/office/drawing/2010/main" val="0"/>
              </a:ext>
            </a:extLst>
          </a:blip>
          <a:srcRect b="18343"/>
          <a:stretch/>
        </p:blipFill>
        <p:spPr>
          <a:xfrm>
            <a:off x="4024390" y="2357599"/>
            <a:ext cx="3270319" cy="356058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Рисунок 3"/>
          <p:cNvPicPr>
            <a:picLocks noChangeAspect="1"/>
          </p:cNvPicPr>
          <p:nvPr/>
        </p:nvPicPr>
        <p:blipFill rotWithShape="1">
          <a:blip r:embed="rId9">
            <a:extLst>
              <a:ext uri="{28A0092B-C50C-407E-A947-70E740481C1C}">
                <a14:useLocalDpi xmlns:a14="http://schemas.microsoft.com/office/drawing/2010/main" val="0"/>
              </a:ext>
            </a:extLst>
          </a:blip>
          <a:srcRect b="53333"/>
          <a:stretch/>
        </p:blipFill>
        <p:spPr>
          <a:xfrm rot="15541730">
            <a:off x="-245071" y="1873801"/>
            <a:ext cx="4678328" cy="29109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Рисунок 4"/>
          <p:cNvPicPr>
            <a:picLocks noChangeAspect="1"/>
          </p:cNvPicPr>
          <p:nvPr/>
        </p:nvPicPr>
        <p:blipFill rotWithShape="1">
          <a:blip r:embed="rId9">
            <a:extLst>
              <a:ext uri="{28A0092B-C50C-407E-A947-70E740481C1C}">
                <a14:useLocalDpi xmlns:a14="http://schemas.microsoft.com/office/drawing/2010/main" val="0"/>
              </a:ext>
            </a:extLst>
          </a:blip>
          <a:srcRect t="46486"/>
          <a:stretch/>
        </p:blipFill>
        <p:spPr>
          <a:xfrm rot="17556217">
            <a:off x="7395531" y="1195953"/>
            <a:ext cx="4681104" cy="334003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ustDataLst>
      <p:tags r:id="rId1"/>
    </p:custDataLst>
    <p:extLst>
      <p:ext uri="{BB962C8B-B14F-4D97-AF65-F5344CB8AC3E}">
        <p14:creationId xmlns:p14="http://schemas.microsoft.com/office/powerpoint/2010/main" val="1323928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Click="0" advTm="4207">
        <p15:prstTrans prst="wind"/>
      </p:transition>
    </mc:Choice>
    <mc:Fallback>
      <p:transition spd="slow" advClick="0" advTm="420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p:cNvPicPr>
            <a:picLocks noChangeAspect="1"/>
          </p:cNvPicPr>
          <p:nvPr/>
        </p:nvPicPr>
        <p:blipFill rotWithShape="1">
          <a:blip r:embed="rId3">
            <a:extLst>
              <a:ext uri="{28A0092B-C50C-407E-A947-70E740481C1C}">
                <a14:useLocalDpi xmlns:a14="http://schemas.microsoft.com/office/drawing/2010/main" val="0"/>
              </a:ext>
            </a:extLst>
          </a:blip>
          <a:srcRect t="26126" r="50320" b="24324"/>
          <a:stretch/>
        </p:blipFill>
        <p:spPr>
          <a:xfrm rot="597898">
            <a:off x="1061674" y="3179117"/>
            <a:ext cx="2555274" cy="339810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 name="Рисунок 6"/>
          <p:cNvPicPr>
            <a:picLocks noChangeAspect="1"/>
          </p:cNvPicPr>
          <p:nvPr/>
        </p:nvPicPr>
        <p:blipFill rotWithShape="1">
          <a:blip r:embed="rId4" cstate="print">
            <a:extLst>
              <a:ext uri="{28A0092B-C50C-407E-A947-70E740481C1C}">
                <a14:useLocalDpi xmlns:a14="http://schemas.microsoft.com/office/drawing/2010/main" val="0"/>
              </a:ext>
            </a:extLst>
          </a:blip>
          <a:srcRect t="24164" r="-739" b="22305"/>
          <a:stretch/>
        </p:blipFill>
        <p:spPr>
          <a:xfrm rot="954207">
            <a:off x="7472680" y="442599"/>
            <a:ext cx="4380338" cy="308601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 name="Рисунок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97654" y="3603368"/>
            <a:ext cx="2098074" cy="279743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Рисунок 5"/>
          <p:cNvPicPr>
            <a:picLocks noChangeAspect="1"/>
          </p:cNvPicPr>
          <p:nvPr/>
        </p:nvPicPr>
        <p:blipFill rotWithShape="1">
          <a:blip r:embed="rId6" cstate="print">
            <a:extLst>
              <a:ext uri="{28A0092B-C50C-407E-A947-70E740481C1C}">
                <a14:useLocalDpi xmlns:a14="http://schemas.microsoft.com/office/drawing/2010/main" val="0"/>
              </a:ext>
            </a:extLst>
          </a:blip>
          <a:srcRect t="17222" b="22974"/>
          <a:stretch/>
        </p:blipFill>
        <p:spPr>
          <a:xfrm rot="20567985">
            <a:off x="385155" y="370976"/>
            <a:ext cx="3610535" cy="287899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8" name="Рисунок 7"/>
          <p:cNvPicPr>
            <a:picLocks noChangeAspect="1"/>
          </p:cNvPicPr>
          <p:nvPr/>
        </p:nvPicPr>
        <p:blipFill rotWithShape="1">
          <a:blip r:embed="rId7" cstate="print">
            <a:extLst>
              <a:ext uri="{28A0092B-C50C-407E-A947-70E740481C1C}">
                <a14:useLocalDpi xmlns:a14="http://schemas.microsoft.com/office/drawing/2010/main" val="0"/>
              </a:ext>
            </a:extLst>
          </a:blip>
          <a:srcRect l="13854" t="13396" r="10631" b="17046"/>
          <a:stretch/>
        </p:blipFill>
        <p:spPr>
          <a:xfrm>
            <a:off x="4329658" y="-2447"/>
            <a:ext cx="2545492" cy="312625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0" name="Рисунок 9"/>
          <p:cNvPicPr>
            <a:picLocks noChangeAspect="1"/>
          </p:cNvPicPr>
          <p:nvPr/>
        </p:nvPicPr>
        <p:blipFill rotWithShape="1">
          <a:blip r:embed="rId8" cstate="print">
            <a:extLst>
              <a:ext uri="{28A0092B-C50C-407E-A947-70E740481C1C}">
                <a14:useLocalDpi xmlns:a14="http://schemas.microsoft.com/office/drawing/2010/main" val="0"/>
              </a:ext>
            </a:extLst>
          </a:blip>
          <a:srcRect l="11721" t="10811" r="590" b="36216"/>
          <a:stretch/>
        </p:blipFill>
        <p:spPr>
          <a:xfrm rot="20935793">
            <a:off x="7369902" y="3668523"/>
            <a:ext cx="3472248" cy="279682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Заголовок 1"/>
          <p:cNvSpPr>
            <a:spLocks noGrp="1"/>
          </p:cNvSpPr>
          <p:nvPr>
            <p:ph type="title"/>
          </p:nvPr>
        </p:nvSpPr>
        <p:spPr>
          <a:xfrm>
            <a:off x="2131155" y="2983659"/>
            <a:ext cx="6826683" cy="1854013"/>
          </a:xfrm>
        </p:spPr>
        <p:txBody>
          <a:bodyPr/>
          <a:lstStyle/>
          <a:p>
            <a:pPr algn="ctr"/>
            <a:r>
              <a:rPr lang="ru-RU" sz="5000" b="1" dirty="0" smtClean="0">
                <a:solidFill>
                  <a:srgbClr val="7030A0"/>
                </a:solidFill>
                <a:latin typeface="Book Antiqua" panose="02040602050305030304" pitchFamily="18" charset="0"/>
              </a:rPr>
              <a:t>Наш дружный 1 «Г»</a:t>
            </a:r>
            <a:endParaRPr lang="ru-RU" b="1" dirty="0">
              <a:solidFill>
                <a:srgbClr val="7030A0"/>
              </a:solidFill>
              <a:latin typeface="Book Antiqua" panose="02040602050305030304" pitchFamily="18" charset="0"/>
            </a:endParaRPr>
          </a:p>
        </p:txBody>
      </p:sp>
    </p:spTree>
    <p:custDataLst>
      <p:tags r:id="rId1"/>
    </p:custDataLst>
    <p:extLst>
      <p:ext uri="{BB962C8B-B14F-4D97-AF65-F5344CB8AC3E}">
        <p14:creationId xmlns:p14="http://schemas.microsoft.com/office/powerpoint/2010/main" val="126946174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Click="0" advTm="19251">
        <p15:prstTrans prst="wind" invX="1"/>
      </p:transition>
    </mc:Choice>
    <mc:Fallback>
      <p:transition spd="slow" advClick="0" advTm="1925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1"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ppt_w</p:attrName>
                                        </p:attrNameLst>
                                      </p:cBhvr>
                                      <p:tavLst>
                                        <p:tav tm="0" fmla="#ppt_w*sin(2.5*pi*$)">
                                          <p:val>
                                            <p:fltVal val="0"/>
                                          </p:val>
                                        </p:tav>
                                        <p:tav tm="100000">
                                          <p:val>
                                            <p:fltVal val="1"/>
                                          </p:val>
                                        </p:tav>
                                      </p:tavLst>
                                    </p:anim>
                                    <p:anim calcmode="lin" valueType="num">
                                      <p:cBhvr>
                                        <p:cTn id="14"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heel(1)">
                                      <p:cBhvr>
                                        <p:cTn id="19" dur="2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arn(inVertical)">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circle(in)">
                                      <p:cBhvr>
                                        <p:cTn id="41" dur="20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additive="base">
                                        <p:cTn id="46" dur="500" fill="hold"/>
                                        <p:tgtEl>
                                          <p:spTgt spid="2"/>
                                        </p:tgtEl>
                                        <p:attrNameLst>
                                          <p:attrName>ppt_x</p:attrName>
                                        </p:attrNameLst>
                                      </p:cBhvr>
                                      <p:tavLst>
                                        <p:tav tm="0">
                                          <p:val>
                                            <p:strVal val="#ppt_x"/>
                                          </p:val>
                                        </p:tav>
                                        <p:tav tm="100000">
                                          <p:val>
                                            <p:strVal val="#ppt_x"/>
                                          </p:val>
                                        </p:tav>
                                      </p:tavLst>
                                    </p:anim>
                                    <p:anim calcmode="lin" valueType="num">
                                      <p:cBhvr additive="base">
                                        <p:cTn id="4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295" y="1731776"/>
            <a:ext cx="973361" cy="1253202"/>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2185" y="991277"/>
            <a:ext cx="523657" cy="1416089"/>
          </a:xfrm>
          <a:prstGeom prst="rect">
            <a:avLst/>
          </a:prstGeom>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4015" y="3758386"/>
            <a:ext cx="916723" cy="731428"/>
          </a:xfrm>
          <a:prstGeom prst="rect">
            <a:avLst/>
          </a:prstGeom>
        </p:spPr>
      </p:pic>
      <p:pic>
        <p:nvPicPr>
          <p:cNvPr id="9" name="Рисунок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67286" y="147017"/>
            <a:ext cx="722633" cy="717650"/>
          </a:xfrm>
          <a:prstGeom prst="rect">
            <a:avLst/>
          </a:prstGeom>
        </p:spPr>
      </p:pic>
      <p:sp>
        <p:nvSpPr>
          <p:cNvPr id="3" name="Прямоугольник 2"/>
          <p:cNvSpPr/>
          <p:nvPr/>
        </p:nvSpPr>
        <p:spPr>
          <a:xfrm>
            <a:off x="901975" y="381127"/>
            <a:ext cx="4594335" cy="369332"/>
          </a:xfrm>
          <a:prstGeom prst="rect">
            <a:avLst/>
          </a:prstGeom>
        </p:spPr>
        <p:txBody>
          <a:bodyPr wrap="none">
            <a:spAutoFit/>
          </a:bodyPr>
          <a:lstStyle/>
          <a:p>
            <a:r>
              <a:rPr lang="ru-RU" dirty="0">
                <a:latin typeface="Open Sans"/>
              </a:rPr>
              <a:t>Пасха – главный праздник христианства</a:t>
            </a:r>
            <a:r>
              <a:rPr lang="ru-RU" dirty="0">
                <a:solidFill>
                  <a:srgbClr val="666666"/>
                </a:solidFill>
                <a:latin typeface="Open Sans"/>
              </a:rPr>
              <a:t>.</a:t>
            </a:r>
            <a:endParaRPr lang="ru-RU" dirty="0"/>
          </a:p>
        </p:txBody>
      </p:sp>
      <p:sp>
        <p:nvSpPr>
          <p:cNvPr id="4" name="Прямоугольник 3"/>
          <p:cNvSpPr/>
          <p:nvPr/>
        </p:nvSpPr>
        <p:spPr>
          <a:xfrm>
            <a:off x="3006340" y="4887180"/>
            <a:ext cx="6096000" cy="1200329"/>
          </a:xfrm>
          <a:prstGeom prst="rect">
            <a:avLst/>
          </a:prstGeom>
        </p:spPr>
        <p:txBody>
          <a:bodyPr>
            <a:spAutoFit/>
          </a:bodyPr>
          <a:lstStyle/>
          <a:p>
            <a:r>
              <a:rPr lang="ru-RU" dirty="0">
                <a:latin typeface="Open Sans"/>
              </a:rPr>
              <a:t>В Светлое Христово Воскресение в церквях освящают куличи, творожные пасхи, крашеные яйца (</a:t>
            </a:r>
            <a:r>
              <a:rPr lang="ru-RU" dirty="0" err="1">
                <a:latin typeface="Open Sans"/>
              </a:rPr>
              <a:t>крашенки</a:t>
            </a:r>
            <a:r>
              <a:rPr lang="ru-RU" dirty="0">
                <a:latin typeface="Open Sans"/>
              </a:rPr>
              <a:t>, </a:t>
            </a:r>
            <a:r>
              <a:rPr lang="ru-RU" dirty="0" err="1">
                <a:latin typeface="Open Sans"/>
              </a:rPr>
              <a:t>писанки</a:t>
            </a:r>
            <a:r>
              <a:rPr lang="ru-RU" dirty="0">
                <a:latin typeface="Open Sans"/>
              </a:rPr>
              <a:t>) и другие угощения, приготовленные к праздничному столу.</a:t>
            </a:r>
            <a:endParaRPr lang="ru-RU" dirty="0"/>
          </a:p>
        </p:txBody>
      </p:sp>
      <p:sp>
        <p:nvSpPr>
          <p:cNvPr id="5" name="Прямоугольник 4"/>
          <p:cNvSpPr/>
          <p:nvPr/>
        </p:nvSpPr>
        <p:spPr>
          <a:xfrm>
            <a:off x="5693919" y="971977"/>
            <a:ext cx="6096000" cy="923330"/>
          </a:xfrm>
          <a:prstGeom prst="rect">
            <a:avLst/>
          </a:prstGeom>
        </p:spPr>
        <p:txBody>
          <a:bodyPr>
            <a:spAutoFit/>
          </a:bodyPr>
          <a:lstStyle/>
          <a:p>
            <a:r>
              <a:rPr lang="ru-RU" dirty="0">
                <a:latin typeface="Open Sans"/>
              </a:rPr>
              <a:t>На Пасху люди приветствуют друг друга фразой: «Христос воскрес!», на что полагается отвечать: «Воистину воскрес!».</a:t>
            </a:r>
            <a:endParaRPr lang="ru-RU" dirty="0"/>
          </a:p>
        </p:txBody>
      </p:sp>
      <p:sp>
        <p:nvSpPr>
          <p:cNvPr id="13" name="Прямоугольник 12"/>
          <p:cNvSpPr/>
          <p:nvPr/>
        </p:nvSpPr>
        <p:spPr>
          <a:xfrm>
            <a:off x="415295" y="2380238"/>
            <a:ext cx="6096000" cy="1477328"/>
          </a:xfrm>
          <a:prstGeom prst="rect">
            <a:avLst/>
          </a:prstGeom>
        </p:spPr>
        <p:txBody>
          <a:bodyPr>
            <a:spAutoFit/>
          </a:bodyPr>
          <a:lstStyle/>
          <a:p>
            <a:r>
              <a:rPr lang="ru-RU" dirty="0">
                <a:latin typeface="Open Sans"/>
              </a:rPr>
              <a:t>Обычай дарить друг другу крашеные яйца придуман не христианами. Так поступали еще древние египтяне и персы, которые обменивались ими в рамках празднования начала весны. Яйца означали тогда пожелание плодородия.</a:t>
            </a:r>
            <a:endParaRPr lang="ru-RU" dirty="0"/>
          </a:p>
        </p:txBody>
      </p:sp>
    </p:spTree>
    <p:custDataLst>
      <p:tags r:id="rId1"/>
    </p:custDataLst>
    <p:extLst>
      <p:ext uri="{BB962C8B-B14F-4D97-AF65-F5344CB8AC3E}">
        <p14:creationId xmlns:p14="http://schemas.microsoft.com/office/powerpoint/2010/main" val="2063304839"/>
      </p:ext>
    </p:extLst>
  </p:cSld>
  <p:clrMapOvr>
    <a:masterClrMapping/>
  </p:clrMapOvr>
  <mc:AlternateContent xmlns:mc="http://schemas.openxmlformats.org/markup-compatibility/2006">
    <mc:Choice xmlns:p14="http://schemas.microsoft.com/office/powerpoint/2010/main" Requires="p14">
      <p:transition spd="slow" p14:dur="1300" advClick="0" advTm="6907">
        <p14:pan dir="u"/>
      </p:transition>
    </mc:Choice>
    <mc:Fallback>
      <p:transition spd="slow" advClick="0" advTm="690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iterate type="lt">
                                    <p:tmPct val="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iterate type="lt">
                                    <p:tmPct val="0"/>
                                  </p:iterate>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iterate type="lt">
                                    <p:tmPct val="0"/>
                                  </p:iterate>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iterate type="lt">
                                    <p:tmPct val="0"/>
                                  </p:iterate>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07098" y="696303"/>
            <a:ext cx="1077995" cy="1387918"/>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51018" y="323990"/>
            <a:ext cx="526988" cy="1425097"/>
          </a:xfrm>
          <a:prstGeom prst="rect">
            <a:avLst/>
          </a:prstGeom>
        </p:spPr>
      </p:pic>
      <p:pic>
        <p:nvPicPr>
          <p:cNvPr id="8" name="Рисунок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51018" y="2105282"/>
            <a:ext cx="829574" cy="823853"/>
          </a:xfrm>
          <a:prstGeom prst="rect">
            <a:avLst/>
          </a:prstGeom>
        </p:spPr>
      </p:pic>
      <p:pic>
        <p:nvPicPr>
          <p:cNvPr id="9" name="Рисунок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88413" y="5101326"/>
            <a:ext cx="895279" cy="455879"/>
          </a:xfrm>
          <a:prstGeom prst="rect">
            <a:avLst/>
          </a:prstGeom>
        </p:spPr>
      </p:pic>
      <p:pic>
        <p:nvPicPr>
          <p:cNvPr id="10" name="Рисунок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0175" y="1529530"/>
            <a:ext cx="1153102" cy="987678"/>
          </a:xfrm>
          <a:prstGeom prst="rect">
            <a:avLst/>
          </a:prstGeom>
        </p:spPr>
      </p:pic>
      <p:sp>
        <p:nvSpPr>
          <p:cNvPr id="14" name="WordArt 8"/>
          <p:cNvSpPr>
            <a:spLocks noChangeArrowheads="1" noChangeShapeType="1" noTextEdit="1"/>
          </p:cNvSpPr>
          <p:nvPr/>
        </p:nvSpPr>
        <p:spPr bwMode="auto">
          <a:xfrm>
            <a:off x="539750" y="333375"/>
            <a:ext cx="8280400" cy="576263"/>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ru-RU" sz="3600" kern="10" dirty="0" smtClean="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cs typeface="Arial" panose="020B0604020202020204" pitchFamily="34" charset="0"/>
              </a:rPr>
              <a:t>Разноцветные пасхальные яйца.</a:t>
            </a:r>
          </a:p>
        </p:txBody>
      </p:sp>
      <p:sp>
        <p:nvSpPr>
          <p:cNvPr id="16" name="Rectangle 3"/>
          <p:cNvSpPr txBox="1">
            <a:spLocks noChangeArrowheads="1"/>
          </p:cNvSpPr>
          <p:nvPr/>
        </p:nvSpPr>
        <p:spPr bwMode="auto">
          <a:xfrm>
            <a:off x="2916238" y="1557338"/>
            <a:ext cx="4608512"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cs typeface="+mn-cs"/>
              </a:defRPr>
            </a:lvl2pPr>
            <a:lvl3pPr marL="1143000" indent="-228600" algn="l" rtl="0" eaLnBrk="0" fontAlgn="base" hangingPunct="0">
              <a:spcBef>
                <a:spcPct val="20000"/>
              </a:spcBef>
              <a:spcAft>
                <a:spcPct val="0"/>
              </a:spcAft>
              <a:buChar char="•"/>
              <a:defRPr sz="2000">
                <a:solidFill>
                  <a:schemeClr val="tx1"/>
                </a:solidFill>
                <a:latin typeface="+mn-lt"/>
                <a:cs typeface="+mn-cs"/>
              </a:defRPr>
            </a:lvl3pPr>
            <a:lvl4pPr marL="1600200" indent="-228600" algn="l" rtl="0" eaLnBrk="0" fontAlgn="base" hangingPunct="0">
              <a:spcBef>
                <a:spcPct val="20000"/>
              </a:spcBef>
              <a:spcAft>
                <a:spcPct val="0"/>
              </a:spcAft>
              <a:buChar char="–"/>
              <a:defRPr sz="1800">
                <a:solidFill>
                  <a:schemeClr val="tx1"/>
                </a:solidFill>
                <a:latin typeface="+mn-lt"/>
                <a:cs typeface="+mn-cs"/>
              </a:defRPr>
            </a:lvl4pPr>
            <a:lvl5pPr marL="2057400" indent="-228600" algn="l" rtl="0" eaLnBrk="0" fontAlgn="base" hangingPunct="0">
              <a:spcBef>
                <a:spcPct val="20000"/>
              </a:spcBef>
              <a:spcAft>
                <a:spcPct val="0"/>
              </a:spcAft>
              <a:buChar char="»"/>
              <a:defRPr sz="1800">
                <a:solidFill>
                  <a:schemeClr val="tx1"/>
                </a:solidFill>
                <a:latin typeface="+mn-lt"/>
                <a:cs typeface="+mn-cs"/>
              </a:defRPr>
            </a:lvl5pPr>
            <a:lvl6pPr marL="2514600" indent="-228600" algn="l" rtl="0" fontAlgn="base">
              <a:spcBef>
                <a:spcPct val="20000"/>
              </a:spcBef>
              <a:spcAft>
                <a:spcPct val="0"/>
              </a:spcAft>
              <a:buChar char="»"/>
              <a:defRPr sz="1800">
                <a:solidFill>
                  <a:schemeClr val="tx1"/>
                </a:solidFill>
                <a:latin typeface="+mn-lt"/>
                <a:cs typeface="+mn-cs"/>
              </a:defRPr>
            </a:lvl6pPr>
            <a:lvl7pPr marL="2971800" indent="-228600" algn="l" rtl="0" fontAlgn="base">
              <a:spcBef>
                <a:spcPct val="20000"/>
              </a:spcBef>
              <a:spcAft>
                <a:spcPct val="0"/>
              </a:spcAft>
              <a:buChar char="»"/>
              <a:defRPr sz="1800">
                <a:solidFill>
                  <a:schemeClr val="tx1"/>
                </a:solidFill>
                <a:latin typeface="+mn-lt"/>
                <a:cs typeface="+mn-cs"/>
              </a:defRPr>
            </a:lvl7pPr>
            <a:lvl8pPr marL="3429000" indent="-228600" algn="l" rtl="0" fontAlgn="base">
              <a:spcBef>
                <a:spcPct val="20000"/>
              </a:spcBef>
              <a:spcAft>
                <a:spcPct val="0"/>
              </a:spcAft>
              <a:buChar char="»"/>
              <a:defRPr sz="1800">
                <a:solidFill>
                  <a:schemeClr val="tx1"/>
                </a:solidFill>
                <a:latin typeface="+mn-lt"/>
                <a:cs typeface="+mn-cs"/>
              </a:defRPr>
            </a:lvl8pPr>
            <a:lvl9pPr marL="3886200" indent="-228600" algn="l" rtl="0" fontAlgn="base">
              <a:spcBef>
                <a:spcPct val="20000"/>
              </a:spcBef>
              <a:spcAft>
                <a:spcPct val="0"/>
              </a:spcAft>
              <a:buChar char="»"/>
              <a:defRPr sz="1800">
                <a:solidFill>
                  <a:schemeClr val="tx1"/>
                </a:solidFill>
                <a:latin typeface="+mn-lt"/>
                <a:cs typeface="+mn-cs"/>
              </a:defRPr>
            </a:lvl9p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ru-RU" altLang="ru-RU" sz="2400" b="0" i="0" u="none" strike="noStrike" kern="0" cap="none" spc="0" normalizeH="0" baseline="0" noProof="0" dirty="0" err="1" smtClean="0">
                <a:ln>
                  <a:noFill/>
                </a:ln>
                <a:solidFill>
                  <a:srgbClr val="CC0000"/>
                </a:solidFill>
                <a:effectLst>
                  <a:outerShdw blurRad="38100" dist="38100" dir="2700000" algn="tl">
                    <a:srgbClr val="000000"/>
                  </a:outerShdw>
                </a:effectLst>
                <a:uLnTx/>
                <a:uFillTx/>
                <a:latin typeface="Arial"/>
                <a:ea typeface="+mn-ea"/>
                <a:cs typeface="Arial"/>
              </a:rPr>
              <a:t>Крашенки</a:t>
            </a:r>
            <a:r>
              <a:rPr kumimoji="0" lang="ru-RU" altLang="ru-RU" sz="2400" b="1" i="0" u="none" strike="noStrike" kern="0" cap="none" spc="0" normalizeH="0" baseline="0" noProof="0" dirty="0" smtClean="0">
                <a:ln>
                  <a:noFill/>
                </a:ln>
                <a:solidFill>
                  <a:srgbClr val="CC0000"/>
                </a:solidFill>
                <a:effectLst>
                  <a:outerShdw blurRad="38100" dist="38100" dir="2700000" algn="tl">
                    <a:srgbClr val="000000"/>
                  </a:outerShdw>
                </a:effectLst>
                <a:uLnTx/>
                <a:uFillTx/>
                <a:latin typeface="Arial"/>
                <a:ea typeface="+mn-ea"/>
                <a:cs typeface="Arial"/>
              </a:rPr>
              <a:t> – </a:t>
            </a:r>
            <a:r>
              <a:rPr kumimoji="0" lang="ru-RU" altLang="ru-RU" sz="2400" b="0" i="0" u="none" strike="noStrike" kern="0" cap="none" spc="0" normalizeH="0" baseline="0" noProof="0" dirty="0" smtClean="0">
                <a:ln>
                  <a:noFill/>
                </a:ln>
                <a:solidFill>
                  <a:srgbClr val="CC0000"/>
                </a:solidFill>
                <a:effectLst>
                  <a:outerShdw blurRad="38100" dist="38100" dir="2700000" algn="tl">
                    <a:srgbClr val="000000"/>
                  </a:outerShdw>
                </a:effectLst>
                <a:uLnTx/>
                <a:uFillTx/>
                <a:latin typeface="Arial"/>
                <a:ea typeface="+mn-ea"/>
                <a:cs typeface="Arial"/>
              </a:rPr>
              <a:t>от слова красить </a:t>
            </a:r>
          </a:p>
        </p:txBody>
      </p:sp>
      <p:pic>
        <p:nvPicPr>
          <p:cNvPr id="17" name="Picture 4" descr="крашенки"/>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8486" y="1148783"/>
            <a:ext cx="1871663"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2"/>
          <p:cNvSpPr txBox="1">
            <a:spLocks noChangeArrowheads="1"/>
          </p:cNvSpPr>
          <p:nvPr/>
        </p:nvSpPr>
        <p:spPr bwMode="auto">
          <a:xfrm>
            <a:off x="2095357" y="2517208"/>
            <a:ext cx="60483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cs typeface="+mn-cs"/>
              </a:defRPr>
            </a:lvl2pPr>
            <a:lvl3pPr marL="1143000" indent="-228600" algn="l" rtl="0" eaLnBrk="0" fontAlgn="base" hangingPunct="0">
              <a:spcBef>
                <a:spcPct val="20000"/>
              </a:spcBef>
              <a:spcAft>
                <a:spcPct val="0"/>
              </a:spcAft>
              <a:buChar char="•"/>
              <a:defRPr sz="2000">
                <a:solidFill>
                  <a:schemeClr val="tx1"/>
                </a:solidFill>
                <a:latin typeface="+mn-lt"/>
                <a:cs typeface="+mn-cs"/>
              </a:defRPr>
            </a:lvl3pPr>
            <a:lvl4pPr marL="1600200" indent="-228600" algn="l" rtl="0" eaLnBrk="0" fontAlgn="base" hangingPunct="0">
              <a:spcBef>
                <a:spcPct val="20000"/>
              </a:spcBef>
              <a:spcAft>
                <a:spcPct val="0"/>
              </a:spcAft>
              <a:buChar char="–"/>
              <a:defRPr sz="1800">
                <a:solidFill>
                  <a:schemeClr val="tx1"/>
                </a:solidFill>
                <a:latin typeface="+mn-lt"/>
                <a:cs typeface="+mn-cs"/>
              </a:defRPr>
            </a:lvl4pPr>
            <a:lvl5pPr marL="2057400" indent="-228600" algn="l" rtl="0" eaLnBrk="0" fontAlgn="base" hangingPunct="0">
              <a:spcBef>
                <a:spcPct val="20000"/>
              </a:spcBef>
              <a:spcAft>
                <a:spcPct val="0"/>
              </a:spcAft>
              <a:buChar char="»"/>
              <a:defRPr sz="1800">
                <a:solidFill>
                  <a:schemeClr val="tx1"/>
                </a:solidFill>
                <a:latin typeface="+mn-lt"/>
                <a:cs typeface="+mn-cs"/>
              </a:defRPr>
            </a:lvl5pPr>
            <a:lvl6pPr marL="2514600" indent="-228600" algn="l" rtl="0" fontAlgn="base">
              <a:spcBef>
                <a:spcPct val="20000"/>
              </a:spcBef>
              <a:spcAft>
                <a:spcPct val="0"/>
              </a:spcAft>
              <a:buChar char="»"/>
              <a:defRPr sz="1800">
                <a:solidFill>
                  <a:schemeClr val="tx1"/>
                </a:solidFill>
                <a:latin typeface="+mn-lt"/>
                <a:cs typeface="+mn-cs"/>
              </a:defRPr>
            </a:lvl6pPr>
            <a:lvl7pPr marL="2971800" indent="-228600" algn="l" rtl="0" fontAlgn="base">
              <a:spcBef>
                <a:spcPct val="20000"/>
              </a:spcBef>
              <a:spcAft>
                <a:spcPct val="0"/>
              </a:spcAft>
              <a:buChar char="»"/>
              <a:defRPr sz="1800">
                <a:solidFill>
                  <a:schemeClr val="tx1"/>
                </a:solidFill>
                <a:latin typeface="+mn-lt"/>
                <a:cs typeface="+mn-cs"/>
              </a:defRPr>
            </a:lvl7pPr>
            <a:lvl8pPr marL="3429000" indent="-228600" algn="l" rtl="0" fontAlgn="base">
              <a:spcBef>
                <a:spcPct val="20000"/>
              </a:spcBef>
              <a:spcAft>
                <a:spcPct val="0"/>
              </a:spcAft>
              <a:buChar char="»"/>
              <a:defRPr sz="1800">
                <a:solidFill>
                  <a:schemeClr val="tx1"/>
                </a:solidFill>
                <a:latin typeface="+mn-lt"/>
                <a:cs typeface="+mn-cs"/>
              </a:defRPr>
            </a:lvl8pPr>
            <a:lvl9pPr marL="3886200" indent="-228600" algn="l" rtl="0" fontAlgn="base">
              <a:spcBef>
                <a:spcPct val="20000"/>
              </a:spcBef>
              <a:spcAft>
                <a:spcPct val="0"/>
              </a:spcAft>
              <a:buChar char="»"/>
              <a:defRPr sz="1800">
                <a:solidFill>
                  <a:schemeClr val="tx1"/>
                </a:solidFill>
                <a:latin typeface="+mn-lt"/>
                <a:cs typeface="+mn-cs"/>
              </a:defRPr>
            </a:lvl9pPr>
          </a:lstStyle>
          <a:p>
            <a:pPr marL="342900" marR="0" lvl="0" indent="-342900" algn="l" defTabSz="914400" rtl="0" eaLnBrk="0" fontAlgn="base" latinLnBrk="0" hangingPunct="0">
              <a:lnSpc>
                <a:spcPct val="80000"/>
              </a:lnSpc>
              <a:spcBef>
                <a:spcPct val="20000"/>
              </a:spcBef>
              <a:spcAft>
                <a:spcPct val="0"/>
              </a:spcAft>
              <a:buClrTx/>
              <a:buSzTx/>
              <a:buFontTx/>
              <a:buChar char="•"/>
              <a:tabLst/>
              <a:defRPr/>
            </a:pPr>
            <a:endParaRPr kumimoji="0" lang="ru-RU" altLang="ru-RU" sz="1200" b="0" i="0" u="none" strike="noStrike" kern="0" cap="none" spc="0" normalizeH="0" baseline="0" noProof="0" dirty="0" smtClean="0">
              <a:ln>
                <a:noFill/>
              </a:ln>
              <a:solidFill>
                <a:srgbClr val="CC0000"/>
              </a:solidFill>
              <a:effectLst>
                <a:outerShdw blurRad="38100" dist="38100" dir="2700000" algn="tl">
                  <a:srgbClr val="000000"/>
                </a:outerShdw>
              </a:effectLst>
              <a:uLnTx/>
              <a:uFillTx/>
              <a:latin typeface="Arial"/>
              <a:ea typeface="+mn-ea"/>
              <a:cs typeface="Arial"/>
            </a:endParaRPr>
          </a:p>
          <a:p>
            <a:pPr marL="342900" marR="0" lvl="0" indent="-342900" algn="l" defTabSz="914400" rtl="0" eaLnBrk="0" fontAlgn="base" latinLnBrk="0" hangingPunct="0">
              <a:lnSpc>
                <a:spcPct val="80000"/>
              </a:lnSpc>
              <a:spcBef>
                <a:spcPct val="20000"/>
              </a:spcBef>
              <a:spcAft>
                <a:spcPct val="0"/>
              </a:spcAft>
              <a:buClrTx/>
              <a:buSzTx/>
              <a:buFontTx/>
              <a:buChar char="•"/>
              <a:tabLst/>
              <a:defRPr/>
            </a:pPr>
            <a:r>
              <a:rPr kumimoji="0" lang="ru-RU" altLang="ru-RU" sz="2400" b="0" i="0" u="none" strike="noStrike" kern="0" cap="none" spc="0" normalizeH="0" baseline="0" noProof="0" dirty="0" err="1" smtClean="0">
                <a:ln>
                  <a:noFill/>
                </a:ln>
                <a:solidFill>
                  <a:srgbClr val="CC0000"/>
                </a:solidFill>
                <a:effectLst>
                  <a:outerShdw blurRad="38100" dist="38100" dir="2700000" algn="tl">
                    <a:srgbClr val="000000"/>
                  </a:outerShdw>
                </a:effectLst>
                <a:uLnTx/>
                <a:uFillTx/>
                <a:latin typeface="Arial"/>
                <a:ea typeface="+mn-ea"/>
                <a:cs typeface="Arial"/>
              </a:rPr>
              <a:t>Драпанки</a:t>
            </a:r>
            <a:r>
              <a:rPr kumimoji="0" lang="ru-RU" altLang="ru-RU" sz="2400" b="0" i="0" u="none" strike="noStrike" kern="0" cap="none" spc="0" normalizeH="0" baseline="0" noProof="0" dirty="0" smtClean="0">
                <a:ln>
                  <a:noFill/>
                </a:ln>
                <a:solidFill>
                  <a:srgbClr val="CC0000"/>
                </a:solidFill>
                <a:effectLst>
                  <a:outerShdw blurRad="38100" dist="38100" dir="2700000" algn="tl">
                    <a:srgbClr val="000000"/>
                  </a:outerShdw>
                </a:effectLst>
                <a:uLnTx/>
                <a:uFillTx/>
                <a:latin typeface="Arial"/>
                <a:ea typeface="+mn-ea"/>
                <a:cs typeface="Arial"/>
              </a:rPr>
              <a:t> – красят в темный цвет и узор на скорлупу наносят острым предметом</a:t>
            </a:r>
          </a:p>
        </p:txBody>
      </p:sp>
      <p:pic>
        <p:nvPicPr>
          <p:cNvPr id="19" name="Picture 5" descr="драпанки"/>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73882" y="2311577"/>
            <a:ext cx="2046302" cy="1483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6"/>
          <p:cNvSpPr>
            <a:spLocks noChangeArrowheads="1"/>
          </p:cNvSpPr>
          <p:nvPr/>
        </p:nvSpPr>
        <p:spPr bwMode="auto">
          <a:xfrm>
            <a:off x="2987675" y="3860800"/>
            <a:ext cx="53276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Black" panose="020B0A04020102020204" pitchFamily="34" charset="0"/>
                <a:cs typeface="Arial" panose="020B0604020202020204" pitchFamily="34" charset="0"/>
              </a:defRPr>
            </a:lvl1pPr>
            <a:lvl2pPr marL="742950" indent="-285750" eaLnBrk="0" hangingPunct="0">
              <a:defRPr>
                <a:solidFill>
                  <a:schemeClr val="tx1"/>
                </a:solidFill>
                <a:latin typeface="Arial Black" panose="020B0A04020102020204" pitchFamily="34" charset="0"/>
                <a:cs typeface="Arial" panose="020B0604020202020204" pitchFamily="34" charset="0"/>
              </a:defRPr>
            </a:lvl2pPr>
            <a:lvl3pPr marL="1143000" indent="-228600" eaLnBrk="0" hangingPunct="0">
              <a:defRPr>
                <a:solidFill>
                  <a:schemeClr val="tx1"/>
                </a:solidFill>
                <a:latin typeface="Arial Black" panose="020B0A04020102020204" pitchFamily="34" charset="0"/>
                <a:cs typeface="Arial" panose="020B0604020202020204" pitchFamily="34" charset="0"/>
              </a:defRPr>
            </a:lvl3pPr>
            <a:lvl4pPr marL="1600200" indent="-228600" eaLnBrk="0" hangingPunct="0">
              <a:defRPr>
                <a:solidFill>
                  <a:schemeClr val="tx1"/>
                </a:solidFill>
                <a:latin typeface="Arial Black" panose="020B0A04020102020204" pitchFamily="34" charset="0"/>
                <a:cs typeface="Arial" panose="020B0604020202020204" pitchFamily="34" charset="0"/>
              </a:defRPr>
            </a:lvl4pPr>
            <a:lvl5pPr marL="2057400" indent="-228600" eaLnBrk="0" hangingPunct="0">
              <a:defRPr>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9pPr>
          </a:lstStyle>
          <a:p>
            <a:pPr eaLnBrk="1" fontAlgn="base" hangingPunct="1">
              <a:spcBef>
                <a:spcPct val="0"/>
              </a:spcBef>
              <a:spcAft>
                <a:spcPct val="0"/>
              </a:spcAft>
            </a:pPr>
            <a:r>
              <a:rPr lang="ru-RU" altLang="ru-RU" sz="2400" dirty="0" err="1" smtClean="0">
                <a:solidFill>
                  <a:srgbClr val="CC0000"/>
                </a:solidFill>
                <a:effectLst>
                  <a:outerShdw blurRad="38100" dist="38100" dir="2700000" algn="tl">
                    <a:srgbClr val="000000"/>
                  </a:outerShdw>
                </a:effectLst>
                <a:latin typeface="Times New Roman" panose="02020603050405020304" pitchFamily="18" charset="0"/>
              </a:rPr>
              <a:t>Крапанки</a:t>
            </a:r>
            <a:r>
              <a:rPr lang="ru-RU" altLang="ru-RU" sz="2400" dirty="0" smtClean="0">
                <a:solidFill>
                  <a:srgbClr val="CC0000"/>
                </a:solidFill>
                <a:effectLst>
                  <a:outerShdw blurRad="38100" dist="38100" dir="2700000" algn="tl">
                    <a:srgbClr val="000000"/>
                  </a:outerShdw>
                </a:effectLst>
                <a:latin typeface="Times New Roman" panose="02020603050405020304" pitchFamily="18" charset="0"/>
              </a:rPr>
              <a:t> – от украинского слова «крапать», то есть покрывать каплями </a:t>
            </a:r>
          </a:p>
        </p:txBody>
      </p:sp>
      <p:pic>
        <p:nvPicPr>
          <p:cNvPr id="21" name="Picture 9" descr="крапанки"/>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11223" y="3711224"/>
            <a:ext cx="1869327" cy="1335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7"/>
          <p:cNvSpPr>
            <a:spLocks noChangeArrowheads="1"/>
          </p:cNvSpPr>
          <p:nvPr/>
        </p:nvSpPr>
        <p:spPr bwMode="auto">
          <a:xfrm>
            <a:off x="2339629" y="5086194"/>
            <a:ext cx="626427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Black" panose="020B0A04020102020204" pitchFamily="34" charset="0"/>
                <a:cs typeface="Arial" panose="020B0604020202020204" pitchFamily="34" charset="0"/>
              </a:defRPr>
            </a:lvl1pPr>
            <a:lvl2pPr marL="742950" indent="-285750" eaLnBrk="0" hangingPunct="0">
              <a:defRPr>
                <a:solidFill>
                  <a:schemeClr val="tx1"/>
                </a:solidFill>
                <a:latin typeface="Arial Black" panose="020B0A04020102020204" pitchFamily="34" charset="0"/>
                <a:cs typeface="Arial" panose="020B0604020202020204" pitchFamily="34" charset="0"/>
              </a:defRPr>
            </a:lvl2pPr>
            <a:lvl3pPr marL="1143000" indent="-228600" eaLnBrk="0" hangingPunct="0">
              <a:defRPr>
                <a:solidFill>
                  <a:schemeClr val="tx1"/>
                </a:solidFill>
                <a:latin typeface="Arial Black" panose="020B0A04020102020204" pitchFamily="34" charset="0"/>
                <a:cs typeface="Arial" panose="020B0604020202020204" pitchFamily="34" charset="0"/>
              </a:defRPr>
            </a:lvl3pPr>
            <a:lvl4pPr marL="1600200" indent="-228600" eaLnBrk="0" hangingPunct="0">
              <a:defRPr>
                <a:solidFill>
                  <a:schemeClr val="tx1"/>
                </a:solidFill>
                <a:latin typeface="Arial Black" panose="020B0A04020102020204" pitchFamily="34" charset="0"/>
                <a:cs typeface="Arial" panose="020B0604020202020204" pitchFamily="34" charset="0"/>
              </a:defRPr>
            </a:lvl4pPr>
            <a:lvl5pPr marL="2057400" indent="-228600" eaLnBrk="0" hangingPunct="0">
              <a:defRPr>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9pPr>
          </a:lstStyle>
          <a:p>
            <a:pPr eaLnBrk="1" fontAlgn="base" hangingPunct="1">
              <a:spcBef>
                <a:spcPct val="0"/>
              </a:spcBef>
              <a:spcAft>
                <a:spcPct val="0"/>
              </a:spcAft>
            </a:pPr>
            <a:r>
              <a:rPr lang="ru-RU" altLang="ru-RU" sz="2400" dirty="0" smtClean="0">
                <a:solidFill>
                  <a:srgbClr val="CC0000"/>
                </a:solidFill>
                <a:effectLst>
                  <a:outerShdw blurRad="38100" dist="38100" dir="2700000" algn="tl">
                    <a:srgbClr val="000000"/>
                  </a:outerShdw>
                </a:effectLst>
                <a:latin typeface="Times New Roman" panose="02020603050405020304" pitchFamily="18" charset="0"/>
              </a:rPr>
              <a:t>Писанки – это искусно расписанные пасхальные яйца. Украинские </a:t>
            </a:r>
            <a:r>
              <a:rPr lang="ru-RU" altLang="ru-RU" sz="2400" dirty="0" err="1" smtClean="0">
                <a:solidFill>
                  <a:srgbClr val="CC0000"/>
                </a:solidFill>
                <a:effectLst>
                  <a:outerShdw blurRad="38100" dist="38100" dir="2700000" algn="tl">
                    <a:srgbClr val="000000"/>
                  </a:outerShdw>
                </a:effectLst>
                <a:latin typeface="Times New Roman" panose="02020603050405020304" pitchFamily="18" charset="0"/>
              </a:rPr>
              <a:t>писанки</a:t>
            </a:r>
            <a:r>
              <a:rPr lang="ru-RU" altLang="ru-RU" sz="2400" dirty="0" smtClean="0">
                <a:solidFill>
                  <a:srgbClr val="CC0000"/>
                </a:solidFill>
                <a:effectLst>
                  <a:outerShdw blurRad="38100" dist="38100" dir="2700000" algn="tl">
                    <a:srgbClr val="000000"/>
                  </a:outerShdw>
                </a:effectLst>
                <a:latin typeface="Times New Roman" panose="02020603050405020304" pitchFamily="18" charset="0"/>
              </a:rPr>
              <a:t> – настоящие произведения народного искусства</a:t>
            </a:r>
          </a:p>
        </p:txBody>
      </p:sp>
      <p:pic>
        <p:nvPicPr>
          <p:cNvPr id="23" name="Picture 10" descr="писанки"/>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711028" y="4721685"/>
            <a:ext cx="2141659" cy="1529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962224831"/>
      </p:ext>
    </p:extLst>
  </p:cSld>
  <p:clrMapOvr>
    <a:masterClrMapping/>
  </p:clrMapOvr>
  <mc:AlternateContent xmlns:mc="http://schemas.openxmlformats.org/markup-compatibility/2006">
    <mc:Choice xmlns:p14="http://schemas.microsoft.com/office/powerpoint/2010/main" Requires="p14">
      <p:transition spd="slow" p14:dur="1300" advClick="0" advTm="11148">
        <p14:pan dir="u"/>
      </p:transition>
    </mc:Choice>
    <mc:Fallback>
      <p:transition spd="slow" advClick="0" advTm="1114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strips(downLeft)">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9" presetClass="entr" presetSubtype="0" accel="10000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17"/>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17"/>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18">
                                            <p:txEl>
                                              <p:pRg st="1" end="1"/>
                                            </p:txEl>
                                          </p:spTgt>
                                        </p:tgtEl>
                                        <p:attrNameLst>
                                          <p:attrName>style.visibility</p:attrName>
                                        </p:attrNameLst>
                                      </p:cBhvr>
                                      <p:to>
                                        <p:strVal val="visible"/>
                                      </p:to>
                                    </p:set>
                                    <p:animEffect transition="in" filter="strips(downLeft)">
                                      <p:cBhvr>
                                        <p:cTn id="20" dur="500"/>
                                        <p:tgtEl>
                                          <p:spTgt spid="18">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9" presetClass="entr" presetSubtype="0" accel="10000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500" fill="hold"/>
                                        <p:tgtEl>
                                          <p:spTgt spid="19"/>
                                        </p:tgtEl>
                                        <p:attrNameLst>
                                          <p:attrName>ppt_h</p:attrName>
                                        </p:attrNameLst>
                                      </p:cBhvr>
                                      <p:tavLst>
                                        <p:tav tm="0">
                                          <p:val>
                                            <p:strVal val="#ppt_h/20"/>
                                          </p:val>
                                        </p:tav>
                                        <p:tav tm="50000">
                                          <p:val>
                                            <p:strVal val="#ppt_h/20"/>
                                          </p:val>
                                        </p:tav>
                                        <p:tav tm="100000">
                                          <p:val>
                                            <p:strVal val="#ppt_h"/>
                                          </p:val>
                                        </p:tav>
                                      </p:tavLst>
                                    </p:anim>
                                    <p:anim calcmode="lin" valueType="num">
                                      <p:cBhvr>
                                        <p:cTn id="26" dur="500" fill="hold"/>
                                        <p:tgtEl>
                                          <p:spTgt spid="19"/>
                                        </p:tgtEl>
                                        <p:attrNameLst>
                                          <p:attrName>ppt_w</p:attrName>
                                        </p:attrNameLst>
                                      </p:cBhvr>
                                      <p:tavLst>
                                        <p:tav tm="0">
                                          <p:val>
                                            <p:strVal val="#ppt_w+.3"/>
                                          </p:val>
                                        </p:tav>
                                        <p:tav tm="50000">
                                          <p:val>
                                            <p:strVal val="#ppt_w+.3"/>
                                          </p:val>
                                        </p:tav>
                                        <p:tav tm="100000">
                                          <p:val>
                                            <p:strVal val="#ppt_w"/>
                                          </p:val>
                                        </p:tav>
                                      </p:tavLst>
                                    </p:anim>
                                    <p:anim calcmode="lin" valueType="num">
                                      <p:cBhvr>
                                        <p:cTn id="27" dur="500" fill="hold"/>
                                        <p:tgtEl>
                                          <p:spTgt spid="19"/>
                                        </p:tgtEl>
                                        <p:attrNameLst>
                                          <p:attrName>ppt_x</p:attrName>
                                        </p:attrNameLst>
                                      </p:cBhvr>
                                      <p:tavLst>
                                        <p:tav tm="0">
                                          <p:val>
                                            <p:strVal val="#ppt_x-.3"/>
                                          </p:val>
                                        </p:tav>
                                        <p:tav tm="50000">
                                          <p:val>
                                            <p:strVal val="#ppt_x"/>
                                          </p:val>
                                        </p:tav>
                                        <p:tav tm="100000">
                                          <p:val>
                                            <p:strVal val="#ppt_x"/>
                                          </p:val>
                                        </p:tav>
                                      </p:tavLst>
                                    </p:anim>
                                    <p:anim calcmode="lin" valueType="num">
                                      <p:cBhvr>
                                        <p:cTn id="28"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8" presetClass="entr" presetSubtype="0" accel="10000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strVal val="#ppt_w*2.5"/>
                                          </p:val>
                                        </p:tav>
                                        <p:tav tm="100000">
                                          <p:val>
                                            <p:strVal val="#ppt_w"/>
                                          </p:val>
                                        </p:tav>
                                      </p:tavLst>
                                    </p:anim>
                                    <p:anim calcmode="lin" valueType="num">
                                      <p:cBhvr>
                                        <p:cTn id="34" dur="500" fill="hold"/>
                                        <p:tgtEl>
                                          <p:spTgt spid="20"/>
                                        </p:tgtEl>
                                        <p:attrNameLst>
                                          <p:attrName>ppt_h</p:attrName>
                                        </p:attrNameLst>
                                      </p:cBhvr>
                                      <p:tavLst>
                                        <p:tav tm="0">
                                          <p:val>
                                            <p:strVal val="#ppt_h*0.01"/>
                                          </p:val>
                                        </p:tav>
                                        <p:tav tm="100000">
                                          <p:val>
                                            <p:strVal val="#ppt_h"/>
                                          </p:val>
                                        </p:tav>
                                      </p:tavLst>
                                    </p:anim>
                                    <p:anim calcmode="lin" valueType="num">
                                      <p:cBhvr>
                                        <p:cTn id="35" dur="500" fill="hold"/>
                                        <p:tgtEl>
                                          <p:spTgt spid="20"/>
                                        </p:tgtEl>
                                        <p:attrNameLst>
                                          <p:attrName>ppt_x</p:attrName>
                                        </p:attrNameLst>
                                      </p:cBhvr>
                                      <p:tavLst>
                                        <p:tav tm="0">
                                          <p:val>
                                            <p:strVal val="#ppt_x"/>
                                          </p:val>
                                        </p:tav>
                                        <p:tav tm="100000">
                                          <p:val>
                                            <p:strVal val="#ppt_x"/>
                                          </p:val>
                                        </p:tav>
                                      </p:tavLst>
                                    </p:anim>
                                    <p:anim calcmode="lin" valueType="num">
                                      <p:cBhvr>
                                        <p:cTn id="36" dur="500" fill="hold"/>
                                        <p:tgtEl>
                                          <p:spTgt spid="20"/>
                                        </p:tgtEl>
                                        <p:attrNameLst>
                                          <p:attrName>ppt_y</p:attrName>
                                        </p:attrNameLst>
                                      </p:cBhvr>
                                      <p:tavLst>
                                        <p:tav tm="0">
                                          <p:val>
                                            <p:strVal val="#ppt_h+1"/>
                                          </p:val>
                                        </p:tav>
                                        <p:tav tm="100000">
                                          <p:val>
                                            <p:strVal val="#ppt_y"/>
                                          </p:val>
                                        </p:tav>
                                      </p:tavLst>
                                    </p:anim>
                                    <p:animEffect transition="in" filter="fade">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39" presetClass="entr" presetSubtype="0" accel="100000"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cBhvr>
                                        <p:cTn id="42" dur="500" fill="hold"/>
                                        <p:tgtEl>
                                          <p:spTgt spid="21"/>
                                        </p:tgtEl>
                                        <p:attrNameLst>
                                          <p:attrName>ppt_h</p:attrName>
                                        </p:attrNameLst>
                                      </p:cBhvr>
                                      <p:tavLst>
                                        <p:tav tm="0">
                                          <p:val>
                                            <p:strVal val="#ppt_h/20"/>
                                          </p:val>
                                        </p:tav>
                                        <p:tav tm="50000">
                                          <p:val>
                                            <p:strVal val="#ppt_h/20"/>
                                          </p:val>
                                        </p:tav>
                                        <p:tav tm="100000">
                                          <p:val>
                                            <p:strVal val="#ppt_h"/>
                                          </p:val>
                                        </p:tav>
                                      </p:tavLst>
                                    </p:anim>
                                    <p:anim calcmode="lin" valueType="num">
                                      <p:cBhvr>
                                        <p:cTn id="43" dur="500" fill="hold"/>
                                        <p:tgtEl>
                                          <p:spTgt spid="21"/>
                                        </p:tgtEl>
                                        <p:attrNameLst>
                                          <p:attrName>ppt_w</p:attrName>
                                        </p:attrNameLst>
                                      </p:cBhvr>
                                      <p:tavLst>
                                        <p:tav tm="0">
                                          <p:val>
                                            <p:strVal val="#ppt_w+.3"/>
                                          </p:val>
                                        </p:tav>
                                        <p:tav tm="50000">
                                          <p:val>
                                            <p:strVal val="#ppt_w+.3"/>
                                          </p:val>
                                        </p:tav>
                                        <p:tav tm="100000">
                                          <p:val>
                                            <p:strVal val="#ppt_w"/>
                                          </p:val>
                                        </p:tav>
                                      </p:tavLst>
                                    </p:anim>
                                    <p:anim calcmode="lin" valueType="num">
                                      <p:cBhvr>
                                        <p:cTn id="44" dur="500" fill="hold"/>
                                        <p:tgtEl>
                                          <p:spTgt spid="21"/>
                                        </p:tgtEl>
                                        <p:attrNameLst>
                                          <p:attrName>ppt_x</p:attrName>
                                        </p:attrNameLst>
                                      </p:cBhvr>
                                      <p:tavLst>
                                        <p:tav tm="0">
                                          <p:val>
                                            <p:strVal val="#ppt_x-.3"/>
                                          </p:val>
                                        </p:tav>
                                        <p:tav tm="50000">
                                          <p:val>
                                            <p:strVal val="#ppt_x"/>
                                          </p:val>
                                        </p:tav>
                                        <p:tav tm="100000">
                                          <p:val>
                                            <p:strVal val="#ppt_x"/>
                                          </p:val>
                                        </p:tav>
                                      </p:tavLst>
                                    </p:anim>
                                    <p:anim calcmode="lin" valueType="num">
                                      <p:cBhvr>
                                        <p:cTn id="45"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8" presetClass="entr" presetSubtype="12"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strips(downLeft)">
                                      <p:cBhvr>
                                        <p:cTn id="50" dur="500"/>
                                        <p:tgtEl>
                                          <p:spTgt spid="22"/>
                                        </p:tgtEl>
                                      </p:cBhvr>
                                    </p:animEffect>
                                  </p:childTnLst>
                                </p:cTn>
                              </p:par>
                            </p:childTnLst>
                          </p:cTn>
                        </p:par>
                      </p:childTnLst>
                    </p:cTn>
                  </p:par>
                  <p:par>
                    <p:cTn id="51" fill="hold">
                      <p:stCondLst>
                        <p:cond delay="indefinite"/>
                      </p:stCondLst>
                      <p:childTnLst>
                        <p:par>
                          <p:cTn id="52" fill="hold">
                            <p:stCondLst>
                              <p:cond delay="0"/>
                            </p:stCondLst>
                            <p:childTnLst>
                              <p:par>
                                <p:cTn id="53" presetID="39" presetClass="entr" presetSubtype="0" accel="100000" fill="hold" nodeType="click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ppt_h</p:attrName>
                                        </p:attrNameLst>
                                      </p:cBhvr>
                                      <p:tavLst>
                                        <p:tav tm="0">
                                          <p:val>
                                            <p:strVal val="#ppt_h/20"/>
                                          </p:val>
                                        </p:tav>
                                        <p:tav tm="50000">
                                          <p:val>
                                            <p:strVal val="#ppt_h/20"/>
                                          </p:val>
                                        </p:tav>
                                        <p:tav tm="100000">
                                          <p:val>
                                            <p:strVal val="#ppt_h"/>
                                          </p:val>
                                        </p:tav>
                                      </p:tavLst>
                                    </p:anim>
                                    <p:anim calcmode="lin" valueType="num">
                                      <p:cBhvr>
                                        <p:cTn id="56" dur="500" fill="hold"/>
                                        <p:tgtEl>
                                          <p:spTgt spid="23"/>
                                        </p:tgtEl>
                                        <p:attrNameLst>
                                          <p:attrName>ppt_w</p:attrName>
                                        </p:attrNameLst>
                                      </p:cBhvr>
                                      <p:tavLst>
                                        <p:tav tm="0">
                                          <p:val>
                                            <p:strVal val="#ppt_w+.3"/>
                                          </p:val>
                                        </p:tav>
                                        <p:tav tm="50000">
                                          <p:val>
                                            <p:strVal val="#ppt_w+.3"/>
                                          </p:val>
                                        </p:tav>
                                        <p:tav tm="100000">
                                          <p:val>
                                            <p:strVal val="#ppt_w"/>
                                          </p:val>
                                        </p:tav>
                                      </p:tavLst>
                                    </p:anim>
                                    <p:anim calcmode="lin" valueType="num">
                                      <p:cBhvr>
                                        <p:cTn id="57" dur="500" fill="hold"/>
                                        <p:tgtEl>
                                          <p:spTgt spid="23"/>
                                        </p:tgtEl>
                                        <p:attrNameLst>
                                          <p:attrName>ppt_x</p:attrName>
                                        </p:attrNameLst>
                                      </p:cBhvr>
                                      <p:tavLst>
                                        <p:tav tm="0">
                                          <p:val>
                                            <p:strVal val="#ppt_x-.3"/>
                                          </p:val>
                                        </p:tav>
                                        <p:tav tm="50000">
                                          <p:val>
                                            <p:strVal val="#ppt_x"/>
                                          </p:val>
                                        </p:tav>
                                        <p:tav tm="100000">
                                          <p:val>
                                            <p:strVal val="#ppt_x"/>
                                          </p:val>
                                        </p:tav>
                                      </p:tavLst>
                                    </p:anim>
                                    <p:anim calcmode="lin" valueType="num">
                                      <p:cBhvr>
                                        <p:cTn id="58"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P spid="18" grpId="0" build="p"/>
      <p:bldP spid="20"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8601" y="5299294"/>
            <a:ext cx="1107942" cy="338856"/>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5384" y="1437072"/>
            <a:ext cx="958505" cy="488074"/>
          </a:xfrm>
          <a:prstGeom prst="rect">
            <a:avLst/>
          </a:prstGeom>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22276" y="731666"/>
            <a:ext cx="1393373" cy="1193480"/>
          </a:xfrm>
          <a:prstGeom prst="rect">
            <a:avLst/>
          </a:prstGeom>
        </p:spPr>
      </p:pic>
      <p:pic>
        <p:nvPicPr>
          <p:cNvPr id="9" name="Рисунок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37644" y="6002354"/>
            <a:ext cx="827313" cy="855646"/>
          </a:xfrm>
          <a:prstGeom prst="rect">
            <a:avLst/>
          </a:prstGeom>
        </p:spPr>
      </p:pic>
      <p:pic>
        <p:nvPicPr>
          <p:cNvPr id="10" name="Рисунок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9745" y="2441016"/>
            <a:ext cx="932845" cy="924662"/>
          </a:xfrm>
          <a:prstGeom prst="rect">
            <a:avLst/>
          </a:prstGeom>
        </p:spPr>
      </p:pic>
      <p:sp>
        <p:nvSpPr>
          <p:cNvPr id="4" name="Прямоугольник 3"/>
          <p:cNvSpPr/>
          <p:nvPr/>
        </p:nvSpPr>
        <p:spPr>
          <a:xfrm>
            <a:off x="118976" y="168544"/>
            <a:ext cx="10100061" cy="1200329"/>
          </a:xfrm>
          <a:prstGeom prst="rect">
            <a:avLst/>
          </a:prstGeom>
        </p:spPr>
        <p:txBody>
          <a:bodyPr wrap="square">
            <a:spAutoFit/>
          </a:bodyPr>
          <a:lstStyle/>
          <a:p>
            <a:r>
              <a:rPr lang="ru-RU" dirty="0">
                <a:solidFill>
                  <a:srgbClr val="3A3A3A"/>
                </a:solidFill>
                <a:latin typeface="PT Serif"/>
              </a:rPr>
              <a:t>Самым известным </a:t>
            </a:r>
            <a:r>
              <a:rPr lang="ru-RU" b="1" dirty="0">
                <a:solidFill>
                  <a:srgbClr val="3A3A3A"/>
                </a:solidFill>
                <a:latin typeface="PT Serif"/>
              </a:rPr>
              <a:t>храмом Воскресения Христова</a:t>
            </a:r>
            <a:r>
              <a:rPr lang="ru-RU" dirty="0">
                <a:solidFill>
                  <a:srgbClr val="3A3A3A"/>
                </a:solidFill>
                <a:latin typeface="PT Serif"/>
              </a:rPr>
              <a:t> является </a:t>
            </a:r>
            <a:r>
              <a:rPr lang="ru-RU" b="1" dirty="0">
                <a:solidFill>
                  <a:srgbClr val="3A3A3A"/>
                </a:solidFill>
                <a:latin typeface="PT Serif"/>
              </a:rPr>
              <a:t>Храм Гроба Господня </a:t>
            </a:r>
            <a:r>
              <a:rPr lang="ru-RU" dirty="0">
                <a:solidFill>
                  <a:srgbClr val="3A3A3A"/>
                </a:solidFill>
                <a:latin typeface="PT Serif"/>
              </a:rPr>
              <a:t>(Иерусалимский храм Воскресения Христова).</a:t>
            </a:r>
          </a:p>
          <a:p>
            <a:r>
              <a:rPr lang="ru-RU" dirty="0"/>
              <a:t/>
            </a:r>
            <a:br>
              <a:rPr lang="ru-RU" dirty="0"/>
            </a:br>
            <a:endParaRPr lang="ru-RU" dirty="0"/>
          </a:p>
        </p:txBody>
      </p:sp>
      <p:sp>
        <p:nvSpPr>
          <p:cNvPr id="5" name="Прямоугольник 4"/>
          <p:cNvSpPr/>
          <p:nvPr/>
        </p:nvSpPr>
        <p:spPr>
          <a:xfrm>
            <a:off x="1623889" y="797866"/>
            <a:ext cx="5142484" cy="5632311"/>
          </a:xfrm>
          <a:prstGeom prst="rect">
            <a:avLst/>
          </a:prstGeom>
        </p:spPr>
        <p:txBody>
          <a:bodyPr wrap="square">
            <a:spAutoFit/>
          </a:bodyPr>
          <a:lstStyle/>
          <a:p>
            <a:r>
              <a:rPr lang="ru-RU" sz="2400" dirty="0">
                <a:solidFill>
                  <a:srgbClr val="777777"/>
                </a:solidFill>
                <a:latin typeface="Georgia" panose="02040502050405020303" pitchFamily="18" charset="0"/>
              </a:rPr>
              <a:t>Ежегодно в Иерусалиме в субботу накануне Пасхи в Храме Гроба Господня сходит Благодатный огонь. Он имеет символическое значение. Таким образом Всевышний сообщает, что дает человечеству еще год на исправление ошибок. Если же огонь не сойдет, мир ждет неизбежная гибель. Однажды патриарха не пустили в Храм. В результате Благодатный огонь сошел вне стен церкви. Об этом напоминает повреждение на одной из колонн на входе в </a:t>
            </a:r>
            <a:r>
              <a:rPr lang="ru-RU" sz="2400" dirty="0" smtClean="0">
                <a:solidFill>
                  <a:srgbClr val="777777"/>
                </a:solidFill>
                <a:latin typeface="Georgia" panose="02040502050405020303" pitchFamily="18" charset="0"/>
              </a:rPr>
              <a:t>храм.</a:t>
            </a:r>
            <a:endParaRPr lang="ru-RU" sz="2400" dirty="0"/>
          </a:p>
        </p:txBody>
      </p:sp>
      <p:pic>
        <p:nvPicPr>
          <p:cNvPr id="1030" name="Picture 6" descr="https://drevo-info.ru/images/001/00005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63343" y="668353"/>
            <a:ext cx="3333750" cy="53340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ustDataLst>
      <p:tags r:id="rId1"/>
    </p:custDataLst>
    <p:extLst>
      <p:ext uri="{BB962C8B-B14F-4D97-AF65-F5344CB8AC3E}">
        <p14:creationId xmlns:p14="http://schemas.microsoft.com/office/powerpoint/2010/main" val="2775893273"/>
      </p:ext>
    </p:extLst>
  </p:cSld>
  <p:clrMapOvr>
    <a:masterClrMapping/>
  </p:clrMapOvr>
  <mc:AlternateContent xmlns:mc="http://schemas.openxmlformats.org/markup-compatibility/2006">
    <mc:Choice xmlns:p14="http://schemas.microsoft.com/office/powerpoint/2010/main" Requires="p14">
      <p:transition spd="slow" p14:dur="1300" advClick="0" advTm="13265">
        <p14:pan dir="u"/>
      </p:transition>
    </mc:Choice>
    <mc:Fallback>
      <p:transition spd="slow" advClick="0" advTm="1326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iterate type="lt">
                                    <p:tmPct val="0"/>
                                  </p:iterate>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mph" presetSubtype="0" fill="hold" nodeType="clickEffect">
                                  <p:stCondLst>
                                    <p:cond delay="0"/>
                                  </p:stCondLst>
                                  <p:iterate type="lt">
                                    <p:tmPct val="4000"/>
                                  </p:iterate>
                                  <p:childTnLst>
                                    <p:set>
                                      <p:cBhvr override="childStyle">
                                        <p:cTn id="19" dur="500" fill="hold"/>
                                        <p:tgtEl>
                                          <p:spTgt spid="5"/>
                                        </p:tgtEl>
                                        <p:attrNameLst>
                                          <p:attrName>style.color</p:attrName>
                                        </p:attrNameLst>
                                      </p:cBhvr>
                                      <p:to>
                                        <p:clrVal>
                                          <a:srgbClr val="000000"/>
                                        </p:clrVal>
                                      </p:to>
                                    </p:set>
                                    <p:set>
                                      <p:cBhvr>
                                        <p:cTn id="20" dur="500" fill="hold"/>
                                        <p:tgtEl>
                                          <p:spTgt spid="5"/>
                                        </p:tgtEl>
                                        <p:attrNameLst>
                                          <p:attrName>fillcolor</p:attrName>
                                        </p:attrNameLst>
                                      </p:cBhvr>
                                      <p:to>
                                        <p:clrVal>
                                          <a:srgbClr val="000000"/>
                                        </p:clrVal>
                                      </p:to>
                                    </p:set>
                                    <p:set>
                                      <p:cBhvr>
                                        <p:cTn id="21" dur="500" fill="hold"/>
                                        <p:tgtEl>
                                          <p:spTgt spid="5"/>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030"/>
                                        </p:tgtEl>
                                        <p:attrNameLst>
                                          <p:attrName>style.visibility</p:attrName>
                                        </p:attrNameLst>
                                      </p:cBhvr>
                                      <p:to>
                                        <p:strVal val="visible"/>
                                      </p:to>
                                    </p:set>
                                    <p:animEffect transition="in" filter="fade">
                                      <p:cBhvr>
                                        <p:cTn id="26" dur="1000"/>
                                        <p:tgtEl>
                                          <p:spTgt spid="1030"/>
                                        </p:tgtEl>
                                      </p:cBhvr>
                                    </p:animEffect>
                                    <p:anim calcmode="lin" valueType="num">
                                      <p:cBhvr>
                                        <p:cTn id="27" dur="1000" fill="hold"/>
                                        <p:tgtEl>
                                          <p:spTgt spid="1030"/>
                                        </p:tgtEl>
                                        <p:attrNameLst>
                                          <p:attrName>ppt_x</p:attrName>
                                        </p:attrNameLst>
                                      </p:cBhvr>
                                      <p:tavLst>
                                        <p:tav tm="0">
                                          <p:val>
                                            <p:strVal val="#ppt_x"/>
                                          </p:val>
                                        </p:tav>
                                        <p:tav tm="100000">
                                          <p:val>
                                            <p:strVal val="#ppt_x"/>
                                          </p:val>
                                        </p:tav>
                                      </p:tavLst>
                                    </p:anim>
                                    <p:anim calcmode="lin" valueType="num">
                                      <p:cBhvr>
                                        <p:cTn id="28"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9273" y="2139651"/>
            <a:ext cx="861745" cy="781413"/>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1467" y="3327816"/>
            <a:ext cx="342592" cy="374148"/>
          </a:xfrm>
          <a:prstGeom prst="rect">
            <a:avLst/>
          </a:prstGeom>
        </p:spPr>
      </p:pic>
      <p:pic>
        <p:nvPicPr>
          <p:cNvPr id="9" name="Рисунок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0807" y="3327816"/>
            <a:ext cx="331469" cy="777679"/>
          </a:xfrm>
          <a:prstGeom prst="rect">
            <a:avLst/>
          </a:prstGeom>
        </p:spPr>
      </p:pic>
      <p:pic>
        <p:nvPicPr>
          <p:cNvPr id="10" name="Рисунок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9456" y="3932944"/>
            <a:ext cx="408487" cy="345101"/>
          </a:xfrm>
          <a:prstGeom prst="rect">
            <a:avLst/>
          </a:prstGeom>
        </p:spPr>
      </p:pic>
      <p:pic>
        <p:nvPicPr>
          <p:cNvPr id="8" name="Рисунок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47323" y="4615103"/>
            <a:ext cx="386095" cy="423459"/>
          </a:xfrm>
          <a:prstGeom prst="rect">
            <a:avLst/>
          </a:prstGeom>
        </p:spPr>
      </p:pic>
      <p:sp>
        <p:nvSpPr>
          <p:cNvPr id="3" name="Прямоугольник 2"/>
          <p:cNvSpPr/>
          <p:nvPr/>
        </p:nvSpPr>
        <p:spPr>
          <a:xfrm>
            <a:off x="3040369" y="877330"/>
            <a:ext cx="6931533" cy="4524315"/>
          </a:xfrm>
          <a:prstGeom prst="rect">
            <a:avLst/>
          </a:prstGeom>
        </p:spPr>
        <p:txBody>
          <a:bodyPr wrap="square">
            <a:spAutoFit/>
          </a:bodyPr>
          <a:lstStyle/>
          <a:p>
            <a:r>
              <a:rPr lang="ru-RU" sz="2400" dirty="0"/>
              <a:t>Согласно библейскому преданию, после чудесного воскрешения Иисуса, Мария Магдалина отправилась к римскому императору, чтобы донести до него эту благую весть. Но все, приходящие к Тиберию, обязаны были приносить ему дары, а у Марии ничего ценного не было. И тогда она протянула властителю простое куриное яичко, со словами «Христос Воскрес». Тиберий не поверил женщине: он ответил, что мертвый не может ожить, так же, как ее дар из белого не может превратиться в красное. И тут же, у всех на глазах, яйцо Марии стало красным! </a:t>
            </a:r>
          </a:p>
        </p:txBody>
      </p:sp>
      <p:pic>
        <p:nvPicPr>
          <p:cNvPr id="4" name="Рисунок 3"/>
          <p:cNvPicPr>
            <a:picLocks noChangeAspect="1"/>
          </p:cNvPicPr>
          <p:nvPr/>
        </p:nvPicPr>
        <p:blipFill rotWithShape="1">
          <a:blip r:embed="rId8" cstate="print">
            <a:extLst>
              <a:ext uri="{28A0092B-C50C-407E-A947-70E740481C1C}">
                <a14:useLocalDpi xmlns:a14="http://schemas.microsoft.com/office/drawing/2010/main" val="0"/>
              </a:ext>
            </a:extLst>
          </a:blip>
          <a:srcRect t="5719" b="4841"/>
          <a:stretch/>
        </p:blipFill>
        <p:spPr>
          <a:xfrm>
            <a:off x="70175" y="256763"/>
            <a:ext cx="2901264" cy="3459892"/>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ustDataLst>
      <p:tags r:id="rId1"/>
    </p:custDataLst>
    <p:extLst>
      <p:ext uri="{BB962C8B-B14F-4D97-AF65-F5344CB8AC3E}">
        <p14:creationId xmlns:p14="http://schemas.microsoft.com/office/powerpoint/2010/main" val="11938538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advClick="0" advTm="12617">
        <p15:prstTrans prst="curtains"/>
      </p:transition>
    </mc:Choice>
    <mc:Fallback>
      <p:transition spd="slow" advClick="0" advTm="1261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3"/>
                                        </p:tgtEl>
                                        <p:attrNameLst>
                                          <p:attrName>style.color</p:attrName>
                                        </p:attrNameLst>
                                      </p:cBhvr>
                                      <p:to>
                                        <p:clrVal>
                                          <a:srgbClr val="FF0000"/>
                                        </p:clrVal>
                                      </p:to>
                                    </p:set>
                                    <p:set>
                                      <p:cBhvr>
                                        <p:cTn id="7" dur="500" fill="hold"/>
                                        <p:tgtEl>
                                          <p:spTgt spid="3"/>
                                        </p:tgtEl>
                                        <p:attrNameLst>
                                          <p:attrName>fillcolor</p:attrName>
                                        </p:attrNameLst>
                                      </p:cBhvr>
                                      <p:to>
                                        <p:clrVal>
                                          <a:srgbClr val="FF0000"/>
                                        </p:clrVal>
                                      </p:to>
                                    </p:set>
                                    <p:set>
                                      <p:cBhvr>
                                        <p:cTn id="8" dur="500" fill="hold"/>
                                        <p:tgtEl>
                                          <p:spTgt spid="3"/>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anim calcmode="lin" valueType="num">
                                      <p:cBhvr>
                                        <p:cTn id="14" dur="2000" fill="hold"/>
                                        <p:tgtEl>
                                          <p:spTgt spid="4"/>
                                        </p:tgtEl>
                                        <p:attrNameLst>
                                          <p:attrName>ppt_w</p:attrName>
                                        </p:attrNameLst>
                                      </p:cBhvr>
                                      <p:tavLst>
                                        <p:tav tm="0" fmla="#ppt_w*sin(2.5*pi*$)">
                                          <p:val>
                                            <p:fltVal val="0"/>
                                          </p:val>
                                        </p:tav>
                                        <p:tav tm="100000">
                                          <p:val>
                                            <p:fltVal val="1"/>
                                          </p:val>
                                        </p:tav>
                                      </p:tavLst>
                                    </p:anim>
                                    <p:anim calcmode="lin" valueType="num">
                                      <p:cBhvr>
                                        <p:cTn id="15"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7670" y="425850"/>
            <a:ext cx="1404330" cy="715090"/>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7622" y="1749087"/>
            <a:ext cx="1175655" cy="1006996"/>
          </a:xfrm>
          <a:prstGeom prst="rect">
            <a:avLst/>
          </a:prstGeom>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21648" y="4277582"/>
            <a:ext cx="1008264" cy="603487"/>
          </a:xfrm>
          <a:prstGeom prst="rect">
            <a:avLst/>
          </a:prstGeom>
        </p:spPr>
      </p:pic>
      <p:pic>
        <p:nvPicPr>
          <p:cNvPr id="9" name="Рисунок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3294892" y="213280"/>
            <a:ext cx="1798138" cy="570115"/>
          </a:xfrm>
          <a:prstGeom prst="rect">
            <a:avLst/>
          </a:prstGeom>
        </p:spPr>
      </p:pic>
      <p:pic>
        <p:nvPicPr>
          <p:cNvPr id="3" name="Рисунок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811051">
            <a:off x="7739416" y="838776"/>
            <a:ext cx="3523957" cy="264296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4" name="Рисунок 3"/>
          <p:cNvPicPr>
            <a:picLocks noChangeAspect="1"/>
          </p:cNvPicPr>
          <p:nvPr/>
        </p:nvPicPr>
        <p:blipFill rotWithShape="1">
          <a:blip r:embed="rId8" cstate="print">
            <a:extLst>
              <a:ext uri="{28A0092B-C50C-407E-A947-70E740481C1C}">
                <a14:useLocalDpi xmlns:a14="http://schemas.microsoft.com/office/drawing/2010/main" val="0"/>
              </a:ext>
            </a:extLst>
          </a:blip>
          <a:srcRect b="39456"/>
          <a:stretch/>
        </p:blipFill>
        <p:spPr>
          <a:xfrm>
            <a:off x="3936562" y="3931985"/>
            <a:ext cx="3177451" cy="256498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Рисунок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507799">
            <a:off x="330007" y="952961"/>
            <a:ext cx="3356919" cy="251768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3" name="Рисунок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366930" y="304026"/>
            <a:ext cx="2382280" cy="317637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ustDataLst>
      <p:tags r:id="rId1"/>
    </p:custDataLst>
    <p:extLst>
      <p:ext uri="{BB962C8B-B14F-4D97-AF65-F5344CB8AC3E}">
        <p14:creationId xmlns:p14="http://schemas.microsoft.com/office/powerpoint/2010/main" val="574808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Click="0" advTm="5418">
        <p15:prstTrans prst="wind"/>
      </p:transition>
    </mc:Choice>
    <mc:Fallback>
      <p:transition spd="slow" advClick="0" advTm="541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anim calcmode="lin" valueType="num">
                                      <p:cBhvr>
                                        <p:cTn id="8" dur="2000" fill="hold"/>
                                        <p:tgtEl>
                                          <p:spTgt spid="13"/>
                                        </p:tgtEl>
                                        <p:attrNameLst>
                                          <p:attrName>ppt_w</p:attrName>
                                        </p:attrNameLst>
                                      </p:cBhvr>
                                      <p:tavLst>
                                        <p:tav tm="0" fmla="#ppt_w*sin(2.5*pi*$)">
                                          <p:val>
                                            <p:fltVal val="0"/>
                                          </p:val>
                                        </p:tav>
                                        <p:tav tm="100000">
                                          <p:val>
                                            <p:fltVal val="1"/>
                                          </p:val>
                                        </p:tav>
                                      </p:tavLst>
                                    </p:anim>
                                    <p:anim calcmode="lin" valueType="num">
                                      <p:cBhvr>
                                        <p:cTn id="9" dur="20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 calcmode="lin" valueType="num">
                                      <p:cBhvr>
                                        <p:cTn id="21" dur="1000" fill="hold"/>
                                        <p:tgtEl>
                                          <p:spTgt spid="3"/>
                                        </p:tgtEl>
                                        <p:attrNameLst>
                                          <p:attrName>style.rotation</p:attrName>
                                        </p:attrNameLst>
                                      </p:cBhvr>
                                      <p:tavLst>
                                        <p:tav tm="0">
                                          <p:val>
                                            <p:fltVal val="90"/>
                                          </p:val>
                                        </p:tav>
                                        <p:tav tm="100000">
                                          <p:val>
                                            <p:fltVal val="0"/>
                                          </p:val>
                                        </p:tav>
                                      </p:tavLst>
                                    </p:anim>
                                    <p:animEffect transition="in" filter="fade">
                                      <p:cBhvr>
                                        <p:cTn id="22" dur="1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outVertic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8288" y="6267711"/>
            <a:ext cx="2502011" cy="425398"/>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696326">
            <a:off x="4824678" y="4732638"/>
            <a:ext cx="505621" cy="764957"/>
          </a:xfrm>
          <a:prstGeom prst="rect">
            <a:avLst/>
          </a:prstGeom>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9299" y="3843003"/>
            <a:ext cx="408487" cy="345101"/>
          </a:xfrm>
          <a:prstGeom prst="rect">
            <a:avLst/>
          </a:prstGeom>
        </p:spPr>
      </p:pic>
      <p:pic>
        <p:nvPicPr>
          <p:cNvPr id="9" name="Рисунок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29717" y="544475"/>
            <a:ext cx="342592" cy="374148"/>
          </a:xfrm>
          <a:prstGeom prst="rect">
            <a:avLst/>
          </a:prstGeom>
        </p:spPr>
      </p:pic>
      <p:pic>
        <p:nvPicPr>
          <p:cNvPr id="10" name="Рисунок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13344" y="332746"/>
            <a:ext cx="386095" cy="423459"/>
          </a:xfrm>
          <a:prstGeom prst="rect">
            <a:avLst/>
          </a:prstGeom>
        </p:spPr>
      </p:pic>
      <p:pic>
        <p:nvPicPr>
          <p:cNvPr id="5" name="Рисунок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62557" y="272433"/>
            <a:ext cx="4380110" cy="4380110"/>
          </a:xfrm>
          <a:prstGeom prst="roundRect">
            <a:avLst>
              <a:gd name="adj" fmla="val 8594"/>
            </a:avLst>
          </a:prstGeom>
          <a:solidFill>
            <a:srgbClr val="FFFFFF">
              <a:shade val="85000"/>
            </a:srgbClr>
          </a:solidFill>
          <a:ln>
            <a:noFill/>
          </a:ln>
          <a:effectLst>
            <a:reflection blurRad="6350" stA="50000" endA="295" endPos="92000" dist="101600" dir="5400000" sy="-100000" algn="bl" rotWithShape="0"/>
          </a:effectLst>
        </p:spPr>
      </p:pic>
      <p:pic>
        <p:nvPicPr>
          <p:cNvPr id="3" name="Рисунок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769451">
            <a:off x="444657" y="466312"/>
            <a:ext cx="3174408" cy="4232544"/>
          </a:xfrm>
          <a:prstGeom prst="roundRect">
            <a:avLst>
              <a:gd name="adj" fmla="val 8594"/>
            </a:avLst>
          </a:prstGeom>
          <a:solidFill>
            <a:srgbClr val="FFFFFF">
              <a:shade val="85000"/>
            </a:srgbClr>
          </a:solidFill>
          <a:ln>
            <a:noFill/>
          </a:ln>
          <a:effectLst>
            <a:reflection blurRad="6350" stA="50000" endA="300" endPos="55500" dist="101600" dir="5400000" sy="-100000" algn="bl" rotWithShape="0"/>
          </a:effectLst>
        </p:spPr>
      </p:pic>
      <p:pic>
        <p:nvPicPr>
          <p:cNvPr id="4" name="Рисунок 3"/>
          <p:cNvPicPr>
            <a:picLocks noChangeAspect="1"/>
          </p:cNvPicPr>
          <p:nvPr/>
        </p:nvPicPr>
        <p:blipFill rotWithShape="1">
          <a:blip r:embed="rId10">
            <a:extLst>
              <a:ext uri="{28A0092B-C50C-407E-A947-70E740481C1C}">
                <a14:useLocalDpi xmlns:a14="http://schemas.microsoft.com/office/drawing/2010/main" val="0"/>
              </a:ext>
            </a:extLst>
          </a:blip>
          <a:srcRect b="25661"/>
          <a:stretch/>
        </p:blipFill>
        <p:spPr>
          <a:xfrm rot="827371">
            <a:off x="8658119" y="565318"/>
            <a:ext cx="2990220" cy="4445791"/>
          </a:xfrm>
          <a:prstGeom prst="roundRect">
            <a:avLst>
              <a:gd name="adj" fmla="val 8594"/>
            </a:avLst>
          </a:prstGeom>
          <a:solidFill>
            <a:srgbClr val="FFFFFF">
              <a:shade val="85000"/>
            </a:srgbClr>
          </a:solidFill>
          <a:ln>
            <a:noFill/>
          </a:ln>
          <a:effectLst>
            <a:reflection blurRad="6350" stA="50000" endA="300" endPos="55500" dist="50800" dir="5400000" sy="-100000" algn="bl" rotWithShape="0"/>
          </a:effectLst>
        </p:spPr>
      </p:pic>
    </p:spTree>
    <p:custDataLst>
      <p:tags r:id="rId1"/>
    </p:custDataLst>
    <p:extLst>
      <p:ext uri="{BB962C8B-B14F-4D97-AF65-F5344CB8AC3E}">
        <p14:creationId xmlns:p14="http://schemas.microsoft.com/office/powerpoint/2010/main" val="275839040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Click="0" advTm="4581">
        <p15:prstTrans prst="wind" invX="1"/>
      </p:transition>
    </mc:Choice>
    <mc:Fallback>
      <p:transition spd="slow" advClick="0" advTm="458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2373" y="5869003"/>
            <a:ext cx="1086121" cy="569276"/>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75098" y="334076"/>
            <a:ext cx="798187" cy="524001"/>
          </a:xfrm>
          <a:prstGeom prst="rect">
            <a:avLst/>
          </a:prstGeom>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6944" y="498936"/>
            <a:ext cx="678815" cy="718281"/>
          </a:xfrm>
          <a:prstGeom prst="rect">
            <a:avLst/>
          </a:prstGeom>
        </p:spPr>
      </p:pic>
      <p:pic>
        <p:nvPicPr>
          <p:cNvPr id="9" name="Рисунок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126458" y="351816"/>
            <a:ext cx="762565" cy="1223076"/>
          </a:xfrm>
          <a:prstGeom prst="rect">
            <a:avLst/>
          </a:prstGeom>
        </p:spPr>
      </p:pic>
      <p:pic>
        <p:nvPicPr>
          <p:cNvPr id="3" name="Рисунок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010413">
            <a:off x="7998466" y="1913008"/>
            <a:ext cx="3196281" cy="239721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 name="Рисунок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73285" y="249293"/>
            <a:ext cx="2835679" cy="4001840"/>
          </a:xfrm>
          <a:prstGeom prst="ellipse">
            <a:avLst/>
          </a:prstGeom>
          <a:ln w="63500" cap="rnd">
            <a:solidFill>
              <a:schemeClr val="accent1">
                <a:lumMod val="40000"/>
                <a:lumOff val="6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Рисунок 4"/>
          <p:cNvPicPr>
            <a:picLocks noChangeAspect="1"/>
          </p:cNvPicPr>
          <p:nvPr/>
        </p:nvPicPr>
        <p:blipFill rotWithShape="1">
          <a:blip r:embed="rId9" cstate="print">
            <a:extLst>
              <a:ext uri="{28A0092B-C50C-407E-A947-70E740481C1C}">
                <a14:useLocalDpi xmlns:a14="http://schemas.microsoft.com/office/drawing/2010/main" val="0"/>
              </a:ext>
            </a:extLst>
          </a:blip>
          <a:srcRect t="22627" b="21072"/>
          <a:stretch/>
        </p:blipFill>
        <p:spPr>
          <a:xfrm rot="20423964">
            <a:off x="514635" y="1717945"/>
            <a:ext cx="2814766" cy="211300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3" name="Рисунок 12"/>
          <p:cNvPicPr>
            <a:picLocks noChangeAspect="1"/>
          </p:cNvPicPr>
          <p:nvPr/>
        </p:nvPicPr>
        <p:blipFill rotWithShape="1">
          <a:blip r:embed="rId10" cstate="print">
            <a:extLst>
              <a:ext uri="{28A0092B-C50C-407E-A947-70E740481C1C}">
                <a14:useLocalDpi xmlns:a14="http://schemas.microsoft.com/office/drawing/2010/main" val="0"/>
              </a:ext>
            </a:extLst>
          </a:blip>
          <a:srcRect t="8586" b="8800"/>
          <a:stretch/>
        </p:blipFill>
        <p:spPr>
          <a:xfrm>
            <a:off x="3872462" y="4251133"/>
            <a:ext cx="3529914" cy="2187146"/>
          </a:xfrm>
          <a:prstGeom prst="rect">
            <a:avLst/>
          </a:prstGeom>
          <a:ln>
            <a:noFill/>
          </a:ln>
          <a:effectLst>
            <a:outerShdw blurRad="190500" algn="tl" rotWithShape="0">
              <a:srgbClr val="000000">
                <a:alpha val="70000"/>
              </a:srgbClr>
            </a:outerShdw>
          </a:effectLst>
        </p:spPr>
      </p:pic>
    </p:spTree>
    <p:custDataLst>
      <p:tags r:id="rId1"/>
    </p:custDataLst>
    <p:extLst>
      <p:ext uri="{BB962C8B-B14F-4D97-AF65-F5344CB8AC3E}">
        <p14:creationId xmlns:p14="http://schemas.microsoft.com/office/powerpoint/2010/main" val="335820542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Click="0" advTm="5867">
        <p15:prstTrans prst="wind"/>
      </p:transition>
    </mc:Choice>
    <mc:Fallback>
      <p:transition spd="slow" advClick="0" advTm="586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heel(1)">
                                      <p:cBhvr>
                                        <p:cTn id="19" dur="20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1895" y="1029977"/>
            <a:ext cx="606578" cy="667917"/>
          </a:xfrm>
          <a:prstGeom prst="rect">
            <a:avLst/>
          </a:prstGeo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21734" y="4962699"/>
            <a:ext cx="870858" cy="864852"/>
          </a:xfrm>
          <a:prstGeom prst="rect">
            <a:avLst/>
          </a:prstGeom>
        </p:spPr>
      </p:pic>
      <p:pic>
        <p:nvPicPr>
          <p:cNvPr id="8" name="Рисунок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04781" y="4703788"/>
            <a:ext cx="789025" cy="646742"/>
          </a:xfrm>
          <a:prstGeom prst="rect">
            <a:avLst/>
          </a:prstGeom>
        </p:spPr>
      </p:pic>
      <p:pic>
        <p:nvPicPr>
          <p:cNvPr id="9" name="Рисунок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95048" y="264591"/>
            <a:ext cx="680703" cy="663421"/>
          </a:xfrm>
          <a:prstGeom prst="rect">
            <a:avLst/>
          </a:prstGeom>
        </p:spPr>
      </p:pic>
      <p:pic>
        <p:nvPicPr>
          <p:cNvPr id="3" name="Рисунок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87257" y="3366275"/>
            <a:ext cx="2394636" cy="319284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4" name="Рисунок 3"/>
          <p:cNvPicPr>
            <a:picLocks noChangeAspect="1"/>
          </p:cNvPicPr>
          <p:nvPr/>
        </p:nvPicPr>
        <p:blipFill rotWithShape="1">
          <a:blip r:embed="rId7">
            <a:extLst>
              <a:ext uri="{28A0092B-C50C-407E-A947-70E740481C1C}">
                <a14:useLocalDpi xmlns:a14="http://schemas.microsoft.com/office/drawing/2010/main" val="0"/>
              </a:ext>
            </a:extLst>
          </a:blip>
          <a:srcRect t="18674" r="248"/>
          <a:stretch/>
        </p:blipFill>
        <p:spPr>
          <a:xfrm rot="20489354">
            <a:off x="132219" y="790163"/>
            <a:ext cx="4457930" cy="272587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Рисунок 4"/>
          <p:cNvPicPr>
            <a:picLocks noChangeAspect="1"/>
          </p:cNvPicPr>
          <p:nvPr/>
        </p:nvPicPr>
        <p:blipFill rotWithShape="1">
          <a:blip r:embed="rId8">
            <a:extLst>
              <a:ext uri="{28A0092B-C50C-407E-A947-70E740481C1C}">
                <a14:useLocalDpi xmlns:a14="http://schemas.microsoft.com/office/drawing/2010/main" val="0"/>
              </a:ext>
            </a:extLst>
          </a:blip>
          <a:srcRect t="24326" b="19458"/>
          <a:stretch/>
        </p:blipFill>
        <p:spPr>
          <a:xfrm rot="898347">
            <a:off x="7207823" y="738549"/>
            <a:ext cx="3860948" cy="385530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ustDataLst>
      <p:tags r:id="rId1"/>
    </p:custDataLst>
    <p:extLst>
      <p:ext uri="{BB962C8B-B14F-4D97-AF65-F5344CB8AC3E}">
        <p14:creationId xmlns:p14="http://schemas.microsoft.com/office/powerpoint/2010/main" val="106615420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Click="0" advTm="4090">
        <p15:prstTrans prst="wind" invX="1"/>
      </p:transition>
    </mc:Choice>
    <mc:Fallback>
      <p:transition spd="slow" advClick="0" advTm="409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1|2.3"/>
</p:tagLst>
</file>

<file path=ppt/tags/tag10.xml><?xml version="1.0" encoding="utf-8"?>
<p:tagLst xmlns:a="http://schemas.openxmlformats.org/drawingml/2006/main" xmlns:r="http://schemas.openxmlformats.org/officeDocument/2006/relationships" xmlns:p="http://schemas.openxmlformats.org/presentationml/2006/main">
  <p:tag name="TIMING" val="|0.4|1.2|1.4"/>
</p:tagLst>
</file>

<file path=ppt/tags/tag11.xml><?xml version="1.0" encoding="utf-8"?>
<p:tagLst xmlns:a="http://schemas.openxmlformats.org/drawingml/2006/main" xmlns:r="http://schemas.openxmlformats.org/officeDocument/2006/relationships" xmlns:p="http://schemas.openxmlformats.org/presentationml/2006/main">
  <p:tag name="TIMING" val="|0.4|1.8|2|1.7|1.2|1.4|0.9|1.9"/>
</p:tagLst>
</file>

<file path=ppt/tags/tag2.xml><?xml version="1.0" encoding="utf-8"?>
<p:tagLst xmlns:a="http://schemas.openxmlformats.org/drawingml/2006/main" xmlns:r="http://schemas.openxmlformats.org/officeDocument/2006/relationships" xmlns:p="http://schemas.openxmlformats.org/presentationml/2006/main">
  <p:tag name="TIMING" val="|0.3|0.8|0.7|0.7"/>
</p:tagLst>
</file>

<file path=ppt/tags/tag3.xml><?xml version="1.0" encoding="utf-8"?>
<p:tagLst xmlns:a="http://schemas.openxmlformats.org/drawingml/2006/main" xmlns:r="http://schemas.openxmlformats.org/officeDocument/2006/relationships" xmlns:p="http://schemas.openxmlformats.org/presentationml/2006/main">
  <p:tag name="TIMING" val="|0.4|1.2|1|1|1.4|1|1|1.2"/>
</p:tagLst>
</file>

<file path=ppt/tags/tag4.xml><?xml version="1.0" encoding="utf-8"?>
<p:tagLst xmlns:a="http://schemas.openxmlformats.org/drawingml/2006/main" xmlns:r="http://schemas.openxmlformats.org/officeDocument/2006/relationships" xmlns:p="http://schemas.openxmlformats.org/presentationml/2006/main">
  <p:tag name="TIMING" val="|0.5|1.1|1.1|7.9"/>
</p:tagLst>
</file>

<file path=ppt/tags/tag5.xml><?xml version="1.0" encoding="utf-8"?>
<p:tagLst xmlns:a="http://schemas.openxmlformats.org/drawingml/2006/main" xmlns:r="http://schemas.openxmlformats.org/officeDocument/2006/relationships" xmlns:p="http://schemas.openxmlformats.org/presentationml/2006/main">
  <p:tag name="TIMING" val="|0.5|9.5"/>
</p:tagLst>
</file>

<file path=ppt/tags/tag6.xml><?xml version="1.0" encoding="utf-8"?>
<p:tagLst xmlns:a="http://schemas.openxmlformats.org/drawingml/2006/main" xmlns:r="http://schemas.openxmlformats.org/officeDocument/2006/relationships" xmlns:p="http://schemas.openxmlformats.org/presentationml/2006/main">
  <p:tag name="TIMING" val="|0.4|1.5|1|1.4"/>
</p:tagLst>
</file>

<file path=ppt/tags/tag7.xml><?xml version="1.0" encoding="utf-8"?>
<p:tagLst xmlns:a="http://schemas.openxmlformats.org/drawingml/2006/main" xmlns:r="http://schemas.openxmlformats.org/officeDocument/2006/relationships" xmlns:p="http://schemas.openxmlformats.org/presentationml/2006/main">
  <p:tag name="TIMING" val="|0.3|1.5|1.4"/>
</p:tagLst>
</file>

<file path=ppt/tags/tag8.xml><?xml version="1.0" encoding="utf-8"?>
<p:tagLst xmlns:a="http://schemas.openxmlformats.org/drawingml/2006/main" xmlns:r="http://schemas.openxmlformats.org/officeDocument/2006/relationships" xmlns:p="http://schemas.openxmlformats.org/presentationml/2006/main">
  <p:tag name="TIMING" val="|0.5|1.2|0.9|1.8"/>
</p:tagLst>
</file>

<file path=ppt/tags/tag9.xml><?xml version="1.0" encoding="utf-8"?>
<p:tagLst xmlns:a="http://schemas.openxmlformats.org/drawingml/2006/main" xmlns:r="http://schemas.openxmlformats.org/officeDocument/2006/relationships" xmlns:p="http://schemas.openxmlformats.org/presentationml/2006/main">
  <p:tag name="TIMING" val="|0.5|1.3|1.1"/>
</p:tagLst>
</file>

<file path=ppt/theme/theme1.xml><?xml version="1.0" encoding="utf-8"?>
<a:theme xmlns:a="http://schemas.openxmlformats.org/drawingml/2006/main" name="Тема1">
  <a:themeElements>
    <a:clrScheme name="Другая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1E4E79"/>
      </a:hlink>
      <a:folHlink>
        <a:srgbClr val="1E4E79"/>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Презентация1" id="{3F4240F5-2366-4AD0-A9C8-F7854C4F60D0}" vid="{CD1CFEDD-F3AE-4D17-A8B2-1D95CC7BDBF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9AC5EAA778EFE4AB81F53BA0C48C9BB" ma:contentTypeVersion="" ma:contentTypeDescription="Create a new document." ma:contentTypeScope="" ma:versionID="84a7b908d236d3feec5cdc52fe85ba7c">
  <xsd:schema xmlns:xsd="http://www.w3.org/2001/XMLSchema" xmlns:xs="http://www.w3.org/2001/XMLSchema" xmlns:p="http://schemas.microsoft.com/office/2006/metadata/properties" xmlns:ns1="http://schemas.microsoft.com/sharepoint/v3" xmlns:ns2="6ee78bd2-4339-4042-adc0-bcc646419980" xmlns:ns3="2547570a-e5f4-4946-a4c3-82580e42479e" targetNamespace="http://schemas.microsoft.com/office/2006/metadata/properties" ma:root="true" ma:fieldsID="af74c33d54415a86935cc44ad597ec52" ns1:_="" ns2:_="" ns3:_="">
    <xsd:import namespace="http://schemas.microsoft.com/sharepoint/v3"/>
    <xsd:import namespace="6ee78bd2-4339-4042-adc0-bcc646419980"/>
    <xsd:import namespace="2547570a-e5f4-4946-a4c3-82580e42479e"/>
    <xsd:element name="properties">
      <xsd:complexType>
        <xsd:sequence>
          <xsd:element name="documentManagement">
            <xsd:complexType>
              <xsd:all>
                <xsd:element ref="ns2:SharedWithUsers" minOccurs="0"/>
                <xsd:element ref="ns2:SharingHintHash" minOccurs="0"/>
                <xsd:element ref="ns3:SharedWithDetail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1" nillable="true" ma:displayName="Unified Compliance Policy Properties" ma:hidden="true" ma:internalName="_ip_UnifiedCompliancePolicyProperties">
      <xsd:simpleType>
        <xsd:restriction base="dms:Note"/>
      </xsd:simpleType>
    </xsd:element>
    <xsd:element name="_ip_UnifiedCompliancePolicyUIAction" ma:index="1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ee78bd2-4339-4042-adc0-bcc64641998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547570a-e5f4-4946-a4c3-82580e42479e" elementFormDefault="qualified">
    <xsd:import namespace="http://schemas.microsoft.com/office/2006/documentManagement/types"/>
    <xsd:import namespace="http://schemas.microsoft.com/office/infopath/2007/PartnerControls"/>
    <xsd:element name="SharedWithDetails" ma:index="1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70BA057-99D9-4B2E-9EEA-94268539494B}">
  <ds:schemaRefs>
    <ds:schemaRef ds:uri="http://schemas.microsoft.com/sharepoint/v3/contenttype/forms"/>
  </ds:schemaRefs>
</ds:datastoreItem>
</file>

<file path=customXml/itemProps2.xml><?xml version="1.0" encoding="utf-8"?>
<ds:datastoreItem xmlns:ds="http://schemas.openxmlformats.org/officeDocument/2006/customXml" ds:itemID="{AC6E651B-F8A4-462D-AD53-A41449326690}">
  <ds:schemaRefs>
    <ds:schemaRef ds:uri="http://schemas.microsoft.com/office/2006/documentManagement/types"/>
    <ds:schemaRef ds:uri="http://purl.org/dc/terms/"/>
    <ds:schemaRef ds:uri="http://purl.org/dc/dcmitype/"/>
    <ds:schemaRef ds:uri="2547570a-e5f4-4946-a4c3-82580e42479e"/>
    <ds:schemaRef ds:uri="http://schemas.microsoft.com/office/infopath/2007/PartnerControls"/>
    <ds:schemaRef ds:uri="6ee78bd2-4339-4042-adc0-bcc646419980"/>
    <ds:schemaRef ds:uri="http://purl.org/dc/elements/1.1/"/>
    <ds:schemaRef ds:uri="http://schemas.openxmlformats.org/package/2006/metadata/core-properties"/>
    <ds:schemaRef ds:uri="http://schemas.microsoft.com/sharepoint/v3"/>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B3741CD3-8569-4BAB-AF6D-FCD53F5F38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ee78bd2-4339-4042-adc0-bcc646419980"/>
    <ds:schemaRef ds:uri="2547570a-e5f4-4946-a4c3-82580e4247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Шаблон теста на тему Природа и мир вокруг нас с насекомыми</Template>
  <TotalTime>0</TotalTime>
  <Words>324</Words>
  <Application>Microsoft Office PowerPoint</Application>
  <PresentationFormat>Широкоэкранный</PresentationFormat>
  <Paragraphs>16</Paragraphs>
  <Slides>11</Slides>
  <Notes>0</Notes>
  <HiddenSlides>0</HiddenSlides>
  <MMClips>2</MMClips>
  <ScaleCrop>false</ScaleCrop>
  <HeadingPairs>
    <vt:vector size="6" baseType="variant">
      <vt:variant>
        <vt:lpstr>Использованные шрифты</vt:lpstr>
      </vt:variant>
      <vt:variant>
        <vt:i4>11</vt:i4>
      </vt:variant>
      <vt:variant>
        <vt:lpstr>Тема</vt:lpstr>
      </vt:variant>
      <vt:variant>
        <vt:i4>1</vt:i4>
      </vt:variant>
      <vt:variant>
        <vt:lpstr>Заголовки слайдов</vt:lpstr>
      </vt:variant>
      <vt:variant>
        <vt:i4>11</vt:i4>
      </vt:variant>
    </vt:vector>
  </HeadingPairs>
  <TitlesOfParts>
    <vt:vector size="23" baseType="lpstr">
      <vt:lpstr>Arial</vt:lpstr>
      <vt:lpstr>Book Antiqua</vt:lpstr>
      <vt:lpstr>Calibri</vt:lpstr>
      <vt:lpstr>Georgia</vt:lpstr>
      <vt:lpstr>Impact</vt:lpstr>
      <vt:lpstr>Open Sans</vt:lpstr>
      <vt:lpstr>PT Serif</vt:lpstr>
      <vt:lpstr>Segoe UI</vt:lpstr>
      <vt:lpstr>Segoe UI Light</vt:lpstr>
      <vt:lpstr>Tahoma</vt:lpstr>
      <vt:lpstr>Times New Roman</vt:lpstr>
      <vt:lpstr>Тема1</vt:lpstr>
      <vt:lpstr>ПАСХА - радостный  и светлый праздник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Наш дружный 1 «Г»</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2020-04-20T17:26:22Z</dcterms:created>
  <dcterms:modified xsi:type="dcterms:W3CDTF">2020-04-21T08:01:43Z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0x01010019AC5EAA778EFE4AB81F53BA0C48C9BB</vt:lpwstr>
  </property>
</Properties>
</file>