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3" r:id="rId12"/>
    <p:sldId id="266" r:id="rId13"/>
    <p:sldId id="279" r:id="rId14"/>
    <p:sldId id="268" r:id="rId15"/>
    <p:sldId id="270" r:id="rId16"/>
    <p:sldId id="271" r:id="rId17"/>
    <p:sldId id="272" r:id="rId18"/>
    <p:sldId id="267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Муниципальное Казённое Учреждение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дополнительного образования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Дом детского творчества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>
          <a:xfrm>
            <a:off x="385445" y="1825625"/>
            <a:ext cx="4697095" cy="4838700"/>
          </a:xfrm>
        </p:spPr>
        <p:txBody>
          <a:bodyPr/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Выставка</a:t>
            </a:r>
            <a:endParaRPr lang="ru-RU" altLang="en-US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«Светлая Пасха!»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работы обучающихся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объединения «Фантазия»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Педагог: Сайдова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Мария Хыдыркуловна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Дом детского творчества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г. Минеральные Воды, 2020 г.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Замещающее содержимое 2" descr="IMG_20200421_13375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803265" y="1967865"/>
            <a:ext cx="5550535" cy="3948430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7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60145" y="736600"/>
            <a:ext cx="4234180" cy="54406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372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5535" y="736600"/>
            <a:ext cx="5032375" cy="54406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85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50010" y="812165"/>
            <a:ext cx="3990340" cy="536511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40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7805" y="812165"/>
            <a:ext cx="4042410" cy="536511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обучающихся 3  год обучения (10-12 лет)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363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2860" y="1824990"/>
            <a:ext cx="3453765" cy="435165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6" name="Замещающее содержимое 5" descr="IMG_20200421_13414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4305" y="1824990"/>
            <a:ext cx="5710555" cy="435165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424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82115" y="812165"/>
            <a:ext cx="3945890" cy="536511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6" name="Замещающее содержимое 5" descr="IMG_20200421_13412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2570" y="812800"/>
            <a:ext cx="3993515" cy="536448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441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356995"/>
            <a:ext cx="6194425" cy="447103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451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9385" y="1356995"/>
            <a:ext cx="3523615" cy="447103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443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95630" y="1457960"/>
            <a:ext cx="5181600" cy="366331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445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980" y="1457960"/>
            <a:ext cx="5181600" cy="362521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454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16940" y="773430"/>
            <a:ext cx="4053840" cy="541083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Замещающее содержимое 5" descr="IMG_20200421_13461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1480" y="1326515"/>
            <a:ext cx="5862320" cy="43053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Обучающиеся владеют несколькими техниками. Слева - цветы написаны маслом (картон, масло), справа - работа в технике «изонить» (картон, цветные нитки, бисер, стразы).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Замещающее содержимое 5" descr="IMG_20200421_13431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26045" y="1825625"/>
            <a:ext cx="3253105" cy="435165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Замещающее содержимое 3" descr="IMG_20200421_13435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1420" y="1825625"/>
            <a:ext cx="5770880" cy="435229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Слева -пасхальная открытка (картон, манка, акварель). Справа - пасхальное расписное яйцо (дерево, гуашь, лак).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483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10385" y="1538605"/>
            <a:ext cx="3977005" cy="486473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Замещающее содержимое 5" descr="IMG_20200421_1349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8435" y="1538605"/>
            <a:ext cx="3529965" cy="486537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484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11935" y="671195"/>
            <a:ext cx="4105275" cy="551624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Замещающее содержимое 5" descr="IMG_20200421_13492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4490" y="661035"/>
            <a:ext cx="3899535" cy="551624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838200" y="762635"/>
            <a:ext cx="5181600" cy="5414645"/>
          </a:xfrm>
        </p:spPr>
        <p:txBody>
          <a:bodyPr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Мальчики, да девочки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Свечечки, да вербочки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Понесли домой.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Огонёчки теплятся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Прохожие крестятся, -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Пахнет весной.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                                    А.Блок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Замещающее содержимое 2" descr="IMG_20200421_13412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82385" y="762000"/>
            <a:ext cx="4971415" cy="5415280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4270"/>
          </a:xfrm>
        </p:spPr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Справа - расписное яйцо-конфетница.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495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80185" y="1252220"/>
            <a:ext cx="3641090" cy="492442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Замещающее содержимое 5" descr="IMG_20200421_13480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6190" y="1251585"/>
            <a:ext cx="3954780" cy="492569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190429_12092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32560" y="1538605"/>
            <a:ext cx="9418320" cy="45847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обучающихся 1 год обучения (7-8 лет).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321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49350" y="1530350"/>
            <a:ext cx="3890645" cy="464693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Замещающее содержимое 5" descr="IMG_20200421_13330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0075" y="1530985"/>
            <a:ext cx="5407660" cy="464629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32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53185" y="791845"/>
            <a:ext cx="4096385" cy="538543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Замещающее содержимое 5" descr="IMG_20200421_13334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115" y="791845"/>
            <a:ext cx="4304665" cy="538543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24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104900"/>
            <a:ext cx="6112510" cy="46393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354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41260" y="1104900"/>
            <a:ext cx="3476625" cy="46393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44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50010" y="630555"/>
            <a:ext cx="4020185" cy="55467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342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7195" y="630555"/>
            <a:ext cx="3900170" cy="55467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421_13345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60525" y="978535"/>
            <a:ext cx="3957955" cy="519874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6" name="Замещающее содержимое 5" descr="IMG_20200421_13351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1785" y="978535"/>
            <a:ext cx="3702050" cy="519874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838200" y="373380"/>
            <a:ext cx="5725160" cy="5803900"/>
          </a:xfrm>
        </p:spPr>
        <p:txBody>
          <a:bodyPr>
            <a:normAutofit lnSpcReduction="20000"/>
          </a:bodyPr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Христос Воскрес! Опять с зарёю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Редеет долгой ночи тень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Опять зажжётся над землёю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Для новой жизни новый день.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Ещё в синеющих долинах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Плывут туманы.....Но смотри: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Уже горят на горных льдинах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Лучи огнистые зари!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Они взойдут в красе желанной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 возвестят в высот небес,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Что день настал обетованный,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Что Бог воистину воскрес!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                                            И. Бунин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405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59905" y="456565"/>
            <a:ext cx="4031615" cy="56375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7730"/>
          </a:xfrm>
        </p:spPr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обучающихся 2 года обучения (9-10 лет)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421_13375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9330" y="1825625"/>
            <a:ext cx="6134100" cy="435165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1_13392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6395" y="1825625"/>
            <a:ext cx="3156585" cy="435165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WPS Presentation</Application>
  <PresentationFormat>Широкоэкранный</PresentationFormat>
  <Paragraphs>50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 Light</vt:lpstr>
      <vt:lpstr>Calibri</vt:lpstr>
      <vt:lpstr>NFS font</vt:lpstr>
      <vt:lpstr>Тема Office</vt:lpstr>
      <vt:lpstr>Муниципальное Казённое Учреждение дополнительного образования Дом детского творчества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Третий год обучения (10-12 лет)</vt:lpstr>
      <vt:lpstr>PowerPoint 演示文稿</vt:lpstr>
      <vt:lpstr>PowerPoint 演示文稿</vt:lpstr>
      <vt:lpstr>PowerPoint 演示文稿</vt:lpstr>
      <vt:lpstr>PowerPoint 演示文稿</vt:lpstr>
      <vt:lpstr>Обучающиеся владеют несколькими техниками. Слева - цветы написаны маслом (картон, масло), справа - работа в технике «изонить» (картон, цветные нитки, бисер, стразы).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Учреждение дополнительного образования Дом детского творчества</dc:title>
  <dc:creator>Мария</dc:creator>
  <cp:lastModifiedBy>Мария</cp:lastModifiedBy>
  <cp:revision>5</cp:revision>
  <dcterms:created xsi:type="dcterms:W3CDTF">2020-04-21T11:55:00Z</dcterms:created>
  <dcterms:modified xsi:type="dcterms:W3CDTF">2020-04-21T15:22:29Z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