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89" r:id="rId5"/>
    <p:sldId id="262" r:id="rId6"/>
    <p:sldId id="258" r:id="rId7"/>
    <p:sldId id="259" r:id="rId8"/>
    <p:sldId id="260" r:id="rId9"/>
    <p:sldId id="261" r:id="rId10"/>
    <p:sldId id="291" r:id="rId11"/>
    <p:sldId id="265" r:id="rId12"/>
    <p:sldId id="290" r:id="rId13"/>
    <p:sldId id="263" r:id="rId14"/>
    <p:sldId id="266" r:id="rId15"/>
    <p:sldId id="268" r:id="rId16"/>
    <p:sldId id="293" r:id="rId17"/>
    <p:sldId id="264" r:id="rId18"/>
    <p:sldId id="279" r:id="rId19"/>
    <p:sldId id="292" r:id="rId20"/>
    <p:sldId id="270" r:id="rId21"/>
    <p:sldId id="271" r:id="rId22"/>
    <p:sldId id="272" r:id="rId23"/>
    <p:sldId id="267" r:id="rId24"/>
    <p:sldId id="294" r:id="rId25"/>
    <p:sldId id="295" r:id="rId26"/>
    <p:sldId id="27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34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BFB11"/>
            </a:gs>
            <a:gs pos="98000">
              <a:srgbClr val="FF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Муниципальное Казённое Учреждение</a:t>
            </a:r>
            <a:b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дополнительного образования</a:t>
            </a:r>
            <a:b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Дом детского творчества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half" idx="1"/>
          </p:nvPr>
        </p:nvSpPr>
        <p:spPr>
          <a:xfrm>
            <a:off x="385445" y="1690370"/>
            <a:ext cx="5495925" cy="4973955"/>
          </a:xfrm>
        </p:spPr>
        <p:txBody>
          <a:bodyPr>
            <a:normAutofit lnSpcReduction="20000"/>
          </a:bodyPr>
          <a:p>
            <a:pPr marL="0" indent="0" algn="ctr">
              <a:buNone/>
            </a:pP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Выставка</a:t>
            </a:r>
            <a:endParaRPr lang="ru-RU" altLang="en-US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«9 Мая - </a:t>
            </a:r>
            <a:endParaRPr lang="ru-RU" altLang="en-US" sz="32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ctr">
              <a:buNone/>
            </a:pP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День Победы!»</a:t>
            </a:r>
            <a:endParaRPr lang="ru-RU" altLang="en-US" sz="32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ctr">
              <a:buNone/>
            </a:pP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( 75 лет )</a:t>
            </a:r>
            <a:endParaRPr lang="ru-RU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работы обучающихся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объединения «Фантазия»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Педагог: Сайдова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Мария Хыдыркуловна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Дом детского творчества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г. Минеральные Воды, 2020 г.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Замещающее содержимое 2" descr="IMG_20200217_160703"/>
          <p:cNvPicPr>
            <a:picLocks noChangeAspect="1"/>
          </p:cNvPicPr>
          <p:nvPr>
            <p:ph sz="half" idx="2"/>
          </p:nvPr>
        </p:nvPicPr>
        <p:blipFill>
          <a:blip r:embed="rId1"/>
          <a:srcRect l="-345" t="-631" r="345" b="17979"/>
          <a:stretch>
            <a:fillRect/>
          </a:stretch>
        </p:blipFill>
        <p:spPr>
          <a:xfrm>
            <a:off x="6596380" y="1832610"/>
            <a:ext cx="4237990" cy="434213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9 (1)"/>
          <p:cNvPicPr>
            <a:picLocks noChangeAspect="1"/>
          </p:cNvPicPr>
          <p:nvPr>
            <p:ph sz="half" idx="1"/>
          </p:nvPr>
        </p:nvPicPr>
        <p:blipFill>
          <a:blip r:embed="rId1"/>
          <a:srcRect b="4496"/>
          <a:stretch>
            <a:fillRect/>
          </a:stretch>
        </p:blipFill>
        <p:spPr>
          <a:xfrm>
            <a:off x="1172845" y="887730"/>
            <a:ext cx="4101465" cy="515302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11" name="Замещающее содержимое 10" descr="IMG_20200427_135919"/>
          <p:cNvPicPr>
            <a:picLocks noChangeAspect="1"/>
          </p:cNvPicPr>
          <p:nvPr>
            <p:ph sz="half" idx="2"/>
          </p:nvPr>
        </p:nvPicPr>
        <p:blipFill>
          <a:blip r:embed="rId2"/>
          <a:srcRect l="3795" t="4116" r="4056" b="4399"/>
          <a:stretch>
            <a:fillRect/>
          </a:stretch>
        </p:blipFill>
        <p:spPr>
          <a:xfrm>
            <a:off x="5976620" y="887730"/>
            <a:ext cx="5150485" cy="515302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Рисунки воспитанников второго года обучения (9-10 лет)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IMG_20200502_184032"/>
          <p:cNvPicPr>
            <a:picLocks noChangeAspect="1"/>
          </p:cNvPicPr>
          <p:nvPr>
            <p:ph sz="half" idx="1"/>
          </p:nvPr>
        </p:nvPicPr>
        <p:blipFill>
          <a:blip r:embed="rId1"/>
          <a:srcRect l="3419" t="2589" r="4186" b="3226"/>
          <a:stretch>
            <a:fillRect/>
          </a:stretch>
        </p:blipFill>
        <p:spPr>
          <a:xfrm>
            <a:off x="1600200" y="1613535"/>
            <a:ext cx="3959225" cy="482092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Замещающее содержимое 5" descr="IMG_20200502_18412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7640" y="1613535"/>
            <a:ext cx="4005580" cy="482092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IMG_20200502_18375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75615" y="1319530"/>
            <a:ext cx="5453380" cy="450596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Замещающее содержимое 6" descr="IMG_20200502_18371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319530"/>
            <a:ext cx="5438140" cy="450532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IMG_20200502_18382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33170" y="708660"/>
            <a:ext cx="4087495" cy="544068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7" name="Замещающее содержимое 6" descr="IMG_20200502_18392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4155" y="708660"/>
            <a:ext cx="4422775" cy="544068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IMG_20200502_18414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56590" y="1434465"/>
            <a:ext cx="5181600" cy="431736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7" name="Замещающее содержимое 6" descr="IMG_20200502_18424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8260" y="1434465"/>
            <a:ext cx="5181600" cy="431863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59790" y="706755"/>
            <a:ext cx="4351655" cy="547116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Замещающее содержимое 5" descr="IMG_20200427_13590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73725" y="706755"/>
            <a:ext cx="5680075" cy="547179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7730"/>
          </a:xfrm>
        </p:spPr>
        <p:txBody>
          <a:bodyPr/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Рисунки воспитанников  третьего года обучения (11-12 лет)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Замещающее содержимое 6" descr="IMG_20200502_18373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67535" y="1252855"/>
            <a:ext cx="8266430" cy="499110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Замещающее содержимое 6" descr="IMG_20200502_18483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30530" y="1459230"/>
            <a:ext cx="5468620" cy="434340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8" name="Замещающее содержимое 7" descr="IMG_20200502_18442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3485" y="1461770"/>
            <a:ext cx="5483860" cy="434086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502_18410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63040" y="586105"/>
            <a:ext cx="4021455" cy="559117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Замещающее содержимое 5" descr="IMG_20200502_18452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5565" y="633730"/>
            <a:ext cx="4220845" cy="559117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IMG_20200502_18422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50545" y="1548765"/>
            <a:ext cx="5181600" cy="426720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9" name="Замещающее содержимое 8" descr="IMG_20200502_18450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3330" y="1548765"/>
            <a:ext cx="5363210" cy="426910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Замещающее содержимое 5" descr="2IYAuxdPOmXctZ55SpJXCEkRRvnR_6XieLBRA8_5OerwOhYKD4BTaC7-kE9ayJuXfZRu8Y-ZeZSV3HSX30o6ufgmId4zuk61iPE_2Y_TdxjsFIO8hYo1UgjxcROOfNiw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57960" y="802005"/>
            <a:ext cx="4683125" cy="541591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8" name="Замещающее содержимое 7" descr="IMG_20200502_18434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6410" y="802005"/>
            <a:ext cx="4116070" cy="541655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IMG_20200502_184405"/>
          <p:cNvPicPr>
            <a:picLocks noChangeAspect="1"/>
          </p:cNvPicPr>
          <p:nvPr>
            <p:ph sz="half" idx="1"/>
          </p:nvPr>
        </p:nvPicPr>
        <p:blipFill>
          <a:blip r:embed="rId1"/>
          <a:srcRect b="7922"/>
          <a:stretch>
            <a:fillRect/>
          </a:stretch>
        </p:blipFill>
        <p:spPr>
          <a:xfrm>
            <a:off x="866775" y="676910"/>
            <a:ext cx="4684395" cy="556133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7" name="Замещающее содержимое 6" descr="IMG_20200502_18454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6310" y="1586865"/>
            <a:ext cx="5514340" cy="401193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IMG_20200502_18443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45770" y="1157605"/>
            <a:ext cx="5438140" cy="464693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Замещающее содержимое 6" descr="IMG_20200502_18465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3005" y="1186180"/>
            <a:ext cx="5422900" cy="458978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Замещающее содержимое 6" descr="IMG_20200502_18480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62710" y="686435"/>
            <a:ext cx="4404360" cy="548576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8" name="Замещающее содержимое 7" descr="IMG_20200502_18472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7020" y="685800"/>
            <a:ext cx="4116070" cy="548576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Замещающее содержимое 7" descr="IMG_20200427_135829"/>
          <p:cNvPicPr>
            <a:picLocks noChangeAspect="1"/>
          </p:cNvPicPr>
          <p:nvPr>
            <p:ph sz="half" idx="2"/>
          </p:nvPr>
        </p:nvPicPr>
        <p:blipFill>
          <a:blip r:embed="rId1"/>
          <a:srcRect l="2194" t="3493" r="2686" b="3493"/>
          <a:stretch>
            <a:fillRect/>
          </a:stretch>
        </p:blipFill>
        <p:spPr>
          <a:xfrm>
            <a:off x="760095" y="978535"/>
            <a:ext cx="5982335" cy="519874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Замещающее содержимое 6" descr="news_9bdb3f2c8090e52930676b64f9edb27f"/>
          <p:cNvPicPr>
            <a:picLocks noChangeAspect="1"/>
          </p:cNvPicPr>
          <p:nvPr>
            <p:ph sz="half" idx="1"/>
          </p:nvPr>
        </p:nvPicPr>
        <p:blipFill>
          <a:blip r:embed="rId2"/>
          <a:srcRect b="11254"/>
          <a:stretch>
            <a:fillRect/>
          </a:stretch>
        </p:blipFill>
        <p:spPr>
          <a:xfrm>
            <a:off x="7141210" y="978535"/>
            <a:ext cx="4353560" cy="519874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Замещающее содержимое 6" descr="pozdravleniya-s-prazdnikom-9-maya-stihi-i-otkrytki-spasibo-dedy-za-pobedu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356485" y="767080"/>
            <a:ext cx="7478395" cy="532447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Спасибо за внимание!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 descr="IMG_20170503_13331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41500" y="1464945"/>
            <a:ext cx="8509000" cy="483997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502_18354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50645" y="843280"/>
            <a:ext cx="4442460" cy="542480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Замещающее содержимое 5" descr="IMG_20200502_18352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4960" y="843915"/>
            <a:ext cx="4104005" cy="542417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IMG_20200502_18345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81025" y="1459230"/>
            <a:ext cx="5347970" cy="390271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7" name="Замещающее содержимое 6" descr="IMG_20200502_1835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459230"/>
            <a:ext cx="5453380" cy="390271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Рисунки обучающихся 1 год обучения (7-8 лет).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Замещающее содержимое 6" descr="IMG_20200502_18321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16025" y="1825625"/>
            <a:ext cx="5181600" cy="435165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8" name="Замещающее содержимое 7" descr="IMG_20200502_18325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15555" y="1825625"/>
            <a:ext cx="2928620" cy="435165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IMG_20200502_18331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524635" y="842645"/>
            <a:ext cx="4261485" cy="533463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7" name="Замещающее содержимое 6" descr="IMG_20200502_18333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43395" y="842645"/>
            <a:ext cx="3974465" cy="533463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IMG_20200502_18335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56590" y="1591310"/>
            <a:ext cx="5181600" cy="367474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7" name="Замещающее содержимое 6" descr="IMG_20200502_18323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3330" y="1591310"/>
            <a:ext cx="5181600" cy="367474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IMG_20200502_18332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04570" y="873125"/>
            <a:ext cx="4500245" cy="530415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7" name="Замещающее содержимое 6" descr="IMG_20200502_18342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6620" y="1591945"/>
            <a:ext cx="5377180" cy="367347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00502_18384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1290955"/>
            <a:ext cx="5952490" cy="449897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6" name="Замещающее содержимое 5" descr="IMG_20200502_18390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83500" y="1290955"/>
            <a:ext cx="3519805" cy="449897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</Words>
  <Application>WPS Presentation</Application>
  <PresentationFormat>Широкоэкранный</PresentationFormat>
  <Paragraphs>21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 Light</vt:lpstr>
      <vt:lpstr>Calibri</vt:lpstr>
      <vt:lpstr>NFS font</vt:lpstr>
      <vt:lpstr>Тема Office</vt:lpstr>
      <vt:lpstr>Муниципальное Казённое Учреждение дополнительного образования Дом детского творчества</vt:lpstr>
      <vt:lpstr>PowerPoint 演示文稿</vt:lpstr>
      <vt:lpstr>PowerPoint 演示文稿</vt:lpstr>
      <vt:lpstr>PowerPoint 演示文稿</vt:lpstr>
      <vt:lpstr>Рисунки обучающихся 1 год обучения (7-8 лет).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Рисунки обучающихся 2 года обучения (9-10 лет)</vt:lpstr>
      <vt:lpstr>Рисунки обучающихся 3  год обучения (10-12 лет)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Казённое Учреждение дополнительного образования Дом детского творчества</dc:title>
  <dc:creator>Мария</dc:creator>
  <cp:lastModifiedBy>Мария</cp:lastModifiedBy>
  <cp:revision>8</cp:revision>
  <dcterms:created xsi:type="dcterms:W3CDTF">2020-04-21T11:55:00Z</dcterms:created>
  <dcterms:modified xsi:type="dcterms:W3CDTF">2020-05-04T14:12:37Z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