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67" r:id="rId10"/>
    <p:sldId id="268" r:id="rId11"/>
    <p:sldId id="269" r:id="rId12"/>
    <p:sldId id="271" r:id="rId13"/>
    <p:sldId id="275" r:id="rId14"/>
    <p:sldId id="277" r:id="rId15"/>
    <p:sldId id="278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EF729-A4F0-4083-9858-DC4C04E4A0C6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C2CC0-89E9-42D1-82E7-1585F6C7E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636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>
            <a:lvl1pPr defTabSz="9667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5880405-797D-4071-9DE0-94091DBA80CF}" type="slidenum">
              <a:rPr lang="en-US" altLang="ru-RU">
                <a:ea typeface="MS PGothic" pitchFamily="34" charset="-128"/>
              </a:rPr>
              <a:pPr eaLnBrk="1" hangingPunct="1"/>
              <a:t>1</a:t>
            </a:fld>
            <a:endParaRPr lang="en-US" altLang="ru-RU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C2CC0-89E9-42D1-82E7-1585F6C7E73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92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037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10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14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005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03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09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0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02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71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39CEF-84C8-4FAF-99A0-4238A0055800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C9BDA-0C06-472E-9D3F-AAFD2796F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6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Komsbilet.jpg?uselang=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hyperlink" Target="http://commons.wikimedia.org/wiki/File:Komsomol_Emblema.svg?uselang=ru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1"/>
          <p:cNvSpPr>
            <a:spLocks noGrp="1"/>
          </p:cNvSpPr>
          <p:nvPr>
            <p:ph type="subTitle" idx="4294967295"/>
          </p:nvPr>
        </p:nvSpPr>
        <p:spPr>
          <a:xfrm>
            <a:off x="1547664" y="4869160"/>
            <a:ext cx="7289106" cy="1728192"/>
          </a:xfrm>
        </p:spPr>
        <p:txBody>
          <a:bodyPr>
            <a:normAutofit fontScale="92500"/>
          </a:bodyPr>
          <a:lstStyle/>
          <a:p>
            <a:pPr marL="0" indent="0" algn="ctr" eaLnBrk="1" hangingPunct="1">
              <a:lnSpc>
                <a:spcPct val="60000"/>
              </a:lnSpc>
              <a:buFont typeface="Arial" panose="020B0604020202020204" pitchFamily="34" charset="0"/>
              <a:buNone/>
              <a:defRPr/>
            </a:pPr>
            <a:endParaRPr lang="ru-RU" altLang="ru-RU" sz="1500" b="1" dirty="0" smtClean="0">
              <a:latin typeface="Arial" panose="020B0604020202020204" pitchFamily="34" charset="0"/>
            </a:endParaRPr>
          </a:p>
          <a:p>
            <a:pPr marL="0" indent="0" algn="r"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Автор: </a:t>
            </a:r>
            <a:r>
              <a:rPr lang="ru-RU" altLang="ru-RU" sz="2000" b="1" dirty="0" err="1" smtClean="0">
                <a:latin typeface="Times New Roman" panose="02020603050405020304" pitchFamily="18" charset="0"/>
              </a:rPr>
              <a:t>Спинко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 Софья,</a:t>
            </a:r>
          </a:p>
          <a:p>
            <a:pPr marL="0" indent="0" algn="r"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объединение «Лидер» , МКУ ДО ДДТ г. Минеральные Воды</a:t>
            </a:r>
          </a:p>
          <a:p>
            <a:pPr marL="0" indent="0" algn="r"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Педагог:  О.И. </a:t>
            </a:r>
            <a:r>
              <a:rPr lang="ru-RU" altLang="ru-RU" sz="2000" b="1" dirty="0" err="1" smtClean="0">
                <a:latin typeface="Times New Roman" panose="02020603050405020304" pitchFamily="18" charset="0"/>
              </a:rPr>
              <a:t>Петрич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, директор МКУ ДО ДДТ г. Минеральные Воды, </a:t>
            </a:r>
            <a:r>
              <a:rPr lang="ru-RU" altLang="ru-RU" sz="2000" b="1" dirty="0" err="1" smtClean="0">
                <a:latin typeface="Times New Roman" panose="02020603050405020304" pitchFamily="18" charset="0"/>
              </a:rPr>
              <a:t>к.п.н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., руководитель Минераловодской ДЮОО «Радуга</a:t>
            </a:r>
            <a:r>
              <a:rPr lang="ru-RU" altLang="ru-RU" sz="1500" b="1" dirty="0" smtClean="0">
                <a:latin typeface="Times New Roman" panose="02020603050405020304" pitchFamily="18" charset="0"/>
              </a:rPr>
              <a:t>»</a:t>
            </a:r>
          </a:p>
        </p:txBody>
      </p:sp>
      <p:sp>
        <p:nvSpPr>
          <p:cNvPr id="11266" name="Title 2"/>
          <p:cNvSpPr>
            <a:spLocks noGrp="1"/>
          </p:cNvSpPr>
          <p:nvPr>
            <p:ph type="ctrTitle" idx="4294967295"/>
          </p:nvPr>
        </p:nvSpPr>
        <p:spPr>
          <a:xfrm>
            <a:off x="690470" y="188640"/>
            <a:ext cx="7577138" cy="1368152"/>
          </a:xfrm>
        </p:spPr>
        <p:txBody>
          <a:bodyPr anchor="b">
            <a:no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Общероссийский заочный конкурс «Комсомол – моя судьба!», посвящённый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100-летию комсомола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Ставрополья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Condensed" panose="020B0502040204020203" pitchFamily="34" charset="0"/>
              </a:rPr>
              <a:t>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Condensed" panose="020B0502040204020203" pitchFamily="34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79512" y="2780928"/>
            <a:ext cx="8873282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«С комсомольским задором по жизни. </a:t>
            </a:r>
          </a:p>
          <a:p>
            <a:pPr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Преемственность поколений»</a:t>
            </a:r>
            <a:endParaRPr lang="ru-RU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83568" y="1412776"/>
            <a:ext cx="7577138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Condensed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95536" y="1880828"/>
            <a:ext cx="8441234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номинация - исследовательская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864096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Комсомольские активисты ПГПИИЯ 80-х </a:t>
            </a:r>
            <a:r>
              <a:rPr lang="ru-RU" alt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г.г</a:t>
            </a:r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  <a:b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Фотографирование у знамени, подписание Рапорта съезду. </a:t>
            </a:r>
          </a:p>
        </p:txBody>
      </p:sp>
      <p:pic>
        <p:nvPicPr>
          <p:cNvPr id="13315" name="Picture 2" descr="G:\Для презентации кработе Анюточки ной\Материалы Петрич Моя комсомольская жизнь\6 рапор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743304" cy="506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24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G:\Для презентации кработе Анюточки ной\Материалы Петрич Моя комсомольская жизнь\0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6"/>
          <a:stretch/>
        </p:blipFill>
        <p:spPr bwMode="auto">
          <a:xfrm>
            <a:off x="304763" y="1171422"/>
            <a:ext cx="3782606" cy="1945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G:\Для презентации кработе Анюточки ной\Материалы Петрич Моя комсомольская жизнь\0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1"/>
          <a:stretch/>
        </p:blipFill>
        <p:spPr bwMode="auto">
          <a:xfrm>
            <a:off x="264313" y="3284984"/>
            <a:ext cx="3911634" cy="235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7504" y="5856873"/>
            <a:ext cx="4044379" cy="847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Отчетно-выборные комсомольские конференции в г. Минеральные Воды. 1984, 1986 г.г.</a:t>
            </a:r>
            <a:endParaRPr lang="ru-RU" alt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3222" y="37721"/>
            <a:ext cx="8629258" cy="1015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1984-1987 </a:t>
            </a:r>
            <a:r>
              <a:rPr lang="ru-RU" alt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г.г</a:t>
            </a:r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работа секретарем Минераловодского ГК ВЛКСМ</a:t>
            </a:r>
          </a:p>
        </p:txBody>
      </p:sp>
      <p:pic>
        <p:nvPicPr>
          <p:cNvPr id="8" name="Picture 3" descr="G:\Для презентации кработе Анюточки ной\Материалы Петрич Моя комсомольская жизнь\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71422"/>
            <a:ext cx="3385642" cy="460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932040" y="5949280"/>
            <a:ext cx="4044379" cy="847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Фотографирование у знамени городской комсомольской организации. Март 1986 г.</a:t>
            </a:r>
            <a:endParaRPr lang="ru-RU" alt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Чернышов Петрич Васильева 1985 г.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293096"/>
            <a:ext cx="3649373" cy="2427734"/>
          </a:xfrm>
          <a:prstGeom prst="rect">
            <a:avLst/>
          </a:prstGeom>
        </p:spPr>
      </p:pic>
      <p:sp>
        <p:nvSpPr>
          <p:cNvPr id="5" name="Содержимое 5"/>
          <p:cNvSpPr txBox="1">
            <a:spLocks/>
          </p:cNvSpPr>
          <p:nvPr/>
        </p:nvSpPr>
        <p:spPr>
          <a:xfrm>
            <a:off x="4035397" y="4304196"/>
            <a:ext cx="4968552" cy="241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charset="0"/>
              <a:buNone/>
              <a:defRPr/>
            </a:pP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снимке: В.П.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Чернышов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М.В. Васильева – ветераны комсомола,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О.И.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Петрич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 секретарь ГК ВЛКСМ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1984-87 гг. 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31 марта  1985 года – юбилей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Минераловодского комсомола</a:t>
            </a:r>
          </a:p>
          <a:p>
            <a:pPr>
              <a:lnSpc>
                <a:spcPct val="80000"/>
              </a:lnSpc>
              <a:defRPr/>
            </a:pPr>
            <a:endParaRPr lang="ru-RU" sz="2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:\Для презентации кработе Анюточки ной\Материалы Петрич Моя комсомольская жизнь\0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2"/>
          <a:stretch/>
        </p:blipFill>
        <p:spPr bwMode="auto">
          <a:xfrm>
            <a:off x="2685975" y="188640"/>
            <a:ext cx="6270218" cy="388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802" y="332656"/>
            <a:ext cx="252817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Times New Roman" panose="02020603050405020304" pitchFamily="18" charset="0"/>
              </a:rPr>
              <a:t>Учеба комсомольского актива </a:t>
            </a:r>
            <a:endParaRPr lang="ru-RU" altLang="ru-RU" sz="2000" b="1" dirty="0" smtClean="0">
              <a:latin typeface="Times New Roman" panose="02020603050405020304" pitchFamily="18" charset="0"/>
            </a:endParaRPr>
          </a:p>
          <a:p>
            <a:r>
              <a:rPr lang="ru-RU" altLang="ru-RU" sz="2000" b="1" dirty="0" smtClean="0">
                <a:latin typeface="Times New Roman" panose="02020603050405020304" pitchFamily="18" charset="0"/>
              </a:rPr>
              <a:t>г</a:t>
            </a:r>
            <a:r>
              <a:rPr lang="ru-RU" altLang="ru-RU" sz="2000" b="1" dirty="0">
                <a:latin typeface="Times New Roman" panose="02020603050405020304" pitchFamily="18" charset="0"/>
              </a:rPr>
              <a:t>. Минеральные Воды. Встреча с ветераном комсомола, стахановцем </a:t>
            </a:r>
            <a:endParaRPr lang="ru-RU" altLang="ru-RU" sz="2000" b="1" dirty="0" smtClean="0">
              <a:latin typeface="Times New Roman" panose="02020603050405020304" pitchFamily="18" charset="0"/>
            </a:endParaRPr>
          </a:p>
          <a:p>
            <a:r>
              <a:rPr lang="ru-RU" altLang="ru-RU" sz="2000" b="1" dirty="0" smtClean="0">
                <a:latin typeface="Times New Roman" panose="02020603050405020304" pitchFamily="18" charset="0"/>
              </a:rPr>
              <a:t>М.Г</a:t>
            </a:r>
            <a:r>
              <a:rPr lang="ru-RU" altLang="ru-RU" sz="2000" b="1" dirty="0">
                <a:latin typeface="Times New Roman" panose="02020603050405020304" pitchFamily="18" charset="0"/>
              </a:rPr>
              <a:t>. Золотаревым. Март 1986 г.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64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/>
          </p:cNvSpPr>
          <p:nvPr>
            <p:ph type="body" sz="half" idx="4294967295"/>
          </p:nvPr>
        </p:nvSpPr>
        <p:spPr>
          <a:xfrm>
            <a:off x="4464699" y="2553028"/>
            <a:ext cx="4392488" cy="1008112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1997 г.-   Создание Минераловодской детско-юношеской общественной организации «Радуга»</a:t>
            </a:r>
          </a:p>
        </p:txBody>
      </p:sp>
      <p:pic>
        <p:nvPicPr>
          <p:cNvPr id="20483" name="Рисунок 3" descr="Изображение 117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0272" y="116632"/>
            <a:ext cx="1707605" cy="241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9" b="11559"/>
          <a:stretch/>
        </p:blipFill>
        <p:spPr bwMode="auto">
          <a:xfrm>
            <a:off x="368901" y="1198484"/>
            <a:ext cx="4003338" cy="2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 txBox="1">
            <a:spLocks/>
          </p:cNvSpPr>
          <p:nvPr/>
        </p:nvSpPr>
        <p:spPr>
          <a:xfrm>
            <a:off x="291962" y="217482"/>
            <a:ext cx="6624736" cy="5183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Преемственность</a:t>
            </a:r>
            <a:r>
              <a:rPr lang="ru-RU" alt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поколений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7113" r="10402" b="6850"/>
          <a:stretch/>
        </p:blipFill>
        <p:spPr>
          <a:xfrm>
            <a:off x="368901" y="3726571"/>
            <a:ext cx="4032448" cy="243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r="4617"/>
          <a:stretch/>
        </p:blipFill>
        <p:spPr>
          <a:xfrm>
            <a:off x="4680047" y="3726572"/>
            <a:ext cx="3961793" cy="2438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9"/>
          <p:cNvSpPr txBox="1">
            <a:spLocks/>
          </p:cNvSpPr>
          <p:nvPr/>
        </p:nvSpPr>
        <p:spPr>
          <a:xfrm>
            <a:off x="971600" y="6309320"/>
            <a:ext cx="7670240" cy="439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Слеты актива. Прием в Минераловодскую ДЮОО «Радуга»</a:t>
            </a:r>
          </a:p>
        </p:txBody>
      </p:sp>
    </p:spTree>
    <p:extLst>
      <p:ext uri="{BB962C8B-B14F-4D97-AF65-F5344CB8AC3E}">
        <p14:creationId xmlns:p14="http://schemas.microsoft.com/office/powerpoint/2010/main" val="22887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5"/>
          <a:stretch/>
        </p:blipFill>
        <p:spPr bwMode="auto">
          <a:xfrm>
            <a:off x="289000" y="3810826"/>
            <a:ext cx="4035092" cy="235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 b="8670"/>
          <a:stretch/>
        </p:blipFill>
        <p:spPr bwMode="auto">
          <a:xfrm>
            <a:off x="4853098" y="3810826"/>
            <a:ext cx="4039382" cy="2395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 txBox="1">
            <a:spLocks/>
          </p:cNvSpPr>
          <p:nvPr/>
        </p:nvSpPr>
        <p:spPr>
          <a:xfrm>
            <a:off x="827584" y="116632"/>
            <a:ext cx="7416824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ru-RU" altLang="ru-RU" sz="2000" b="1" dirty="0" err="1" smtClean="0">
                <a:latin typeface="Times New Roman" panose="02020603050405020304" pitchFamily="18" charset="0"/>
              </a:rPr>
              <a:t>Спинко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  Софья – член Детской палаты ДЮОО «Радуга»,</a:t>
            </a:r>
          </a:p>
          <a:p>
            <a:pPr algn="ctr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ru-RU" altLang="ru-RU" sz="2000" b="1" dirty="0">
                <a:latin typeface="Times New Roman" panose="02020603050405020304" pitchFamily="18" charset="0"/>
              </a:rPr>
              <a:t>п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редседатель Совета старшеклассников МБОУ лицея № 104,</a:t>
            </a:r>
          </a:p>
          <a:p>
            <a:pPr algn="ctr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член оргкомитета Краевой школы актива «Достижения»</a:t>
            </a:r>
          </a:p>
          <a:p>
            <a:pPr algn="ctr">
              <a:lnSpc>
                <a:spcPct val="80000"/>
              </a:lnSpc>
              <a:buFont typeface="Arial" pitchFamily="34" charset="0"/>
              <a:buNone/>
              <a:defRPr/>
            </a:pPr>
            <a:endParaRPr lang="ru-RU" altLang="ru-RU" sz="2000" b="1" dirty="0" smtClean="0">
              <a:latin typeface="Times New Roman" panose="02020603050405020304" pitchFamily="18" charset="0"/>
            </a:endParaRP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4" b="13224"/>
          <a:stretch/>
        </p:blipFill>
        <p:spPr bwMode="auto">
          <a:xfrm>
            <a:off x="332319" y="1342744"/>
            <a:ext cx="3991773" cy="2232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5" b="12416"/>
          <a:stretch/>
        </p:blipFill>
        <p:spPr bwMode="auto">
          <a:xfrm>
            <a:off x="4853097" y="1342744"/>
            <a:ext cx="4039382" cy="224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3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53" y="127384"/>
            <a:ext cx="3812187" cy="261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899546"/>
            <a:ext cx="3887599" cy="25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3" y="139457"/>
            <a:ext cx="3910313" cy="26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 txBox="1">
            <a:spLocks/>
          </p:cNvSpPr>
          <p:nvPr/>
        </p:nvSpPr>
        <p:spPr>
          <a:xfrm>
            <a:off x="611244" y="5661248"/>
            <a:ext cx="7416824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None/>
              <a:defRPr/>
            </a:pPr>
            <a:r>
              <a:rPr lang="ru-RU" altLang="ru-RU" sz="2000" b="1" dirty="0" err="1" smtClean="0">
                <a:latin typeface="Times New Roman" panose="02020603050405020304" pitchFamily="18" charset="0"/>
              </a:rPr>
              <a:t>Спинко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  Софья – волонтер 2019 года ВДЦ «Смена», участник заключительного праздника РДШ «Зим. </a:t>
            </a:r>
            <a:r>
              <a:rPr lang="ru-RU" altLang="ru-RU" sz="2000" b="1" dirty="0" err="1" smtClean="0">
                <a:latin typeface="Times New Roman" panose="02020603050405020304" pitchFamily="18" charset="0"/>
              </a:rPr>
              <a:t>Фест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- 2019</a:t>
            </a:r>
            <a:r>
              <a:rPr lang="ru-RU" altLang="ru-RU" sz="2000" b="1" dirty="0">
                <a:latin typeface="Times New Roman" panose="02020603050405020304" pitchFamily="18" charset="0"/>
              </a:rPr>
              <a:t>» волонтер Всероссийского фестиваля 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Добра- </a:t>
            </a:r>
            <a:r>
              <a:rPr lang="ru-RU" altLang="ru-RU" sz="2000" b="1" dirty="0">
                <a:latin typeface="Times New Roman" panose="02020603050405020304" pitchFamily="18" charset="0"/>
              </a:rPr>
              <a:t>2020, </a:t>
            </a:r>
            <a:endParaRPr lang="ru-RU" altLang="ru-RU" sz="2000" b="1" dirty="0" smtClean="0">
              <a:latin typeface="Times New Roman" panose="02020603050405020304" pitchFamily="18" charset="0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0253" y="2924944"/>
            <a:ext cx="3889308" cy="25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95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4" y="3894842"/>
            <a:ext cx="1819750" cy="272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21938"/>
            <a:ext cx="8064896" cy="941058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Награды  Софьи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Спинко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586" y="4659474"/>
            <a:ext cx="2622302" cy="186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68" y="4694789"/>
            <a:ext cx="2575273" cy="186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27" y="2399432"/>
            <a:ext cx="1399158" cy="1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35" y="116632"/>
            <a:ext cx="1478542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60" y="4586086"/>
            <a:ext cx="1465240" cy="208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71" y="955195"/>
            <a:ext cx="190817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1\Downloads\Attachments_citruspeach13@gmail.com_2020-10-14_13-47-51\image-14-10-20-01-47-1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36" y="1120669"/>
            <a:ext cx="4999010" cy="33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2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/>
          </p:cNvSpPr>
          <p:nvPr>
            <p:ph type="title"/>
          </p:nvPr>
        </p:nvSpPr>
        <p:spPr>
          <a:xfrm>
            <a:off x="107504" y="260648"/>
            <a:ext cx="7993062" cy="648072"/>
          </a:xfrm>
        </p:spPr>
        <p:txBody>
          <a:bodyPr anchor="b">
            <a:noAutofit/>
          </a:bodyPr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Начало комсомольской биографии</a:t>
            </a:r>
          </a:p>
        </p:txBody>
      </p:sp>
      <p:pic>
        <p:nvPicPr>
          <p:cNvPr id="3075" name="Рисунок 4" descr="http://upload.wikimedia.org/wikipedia/commons/thumb/5/56/Komsbilet.jpg/220px-Komsbi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r="5009" b="3114"/>
          <a:stretch>
            <a:fillRect/>
          </a:stretch>
        </p:blipFill>
        <p:spPr bwMode="auto">
          <a:xfrm>
            <a:off x="374810" y="3284984"/>
            <a:ext cx="2232248" cy="320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7" descr="Логотип">
            <a:hlinkClick r:id="rId5" tooltip="Логотип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2075"/>
            <a:ext cx="1543723" cy="136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/>
          </p:cNvSpPr>
          <p:nvPr/>
        </p:nvSpPr>
        <p:spPr>
          <a:xfrm>
            <a:off x="271559" y="1196752"/>
            <a:ext cx="8065070" cy="18722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ВЛКСМ - для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современной молодежи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это далекая история! А для наших родителей, дедушек, бабушек и многих педагогов – это их незабываемая, активная юность. Я хочу рассказать о комсомольской юности руководителя Минераловодской ДЮОО «Радуга»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Петрич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О.И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 общественной жизни современной молодежи в своем лице! </a:t>
            </a:r>
          </a:p>
        </p:txBody>
      </p:sp>
      <p:sp>
        <p:nvSpPr>
          <p:cNvPr id="7" name="Rectangle 4"/>
          <p:cNvSpPr txBox="1">
            <a:spLocks/>
          </p:cNvSpPr>
          <p:nvPr/>
        </p:nvSpPr>
        <p:spPr>
          <a:xfrm>
            <a:off x="2771800" y="2924944"/>
            <a:ext cx="6162112" cy="36445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каждого члена ВЛКСМ был комсомольский билет и комсомольский значок. Вступить в комсомол можно было в 14 лет, это было очень почетно и означало новый этап в жизни молодого человека. Я знаю, что Ольга </a:t>
            </a:r>
            <a:r>
              <a:rPr lang="ru-RU" sz="2100" b="1" dirty="0" err="1">
                <a:latin typeface="Times New Roman" pitchFamily="18" charset="0"/>
                <a:cs typeface="Times New Roman" pitchFamily="18" charset="0"/>
              </a:rPr>
              <a:t>Изяславовна</a:t>
            </a: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, а в 1976 году – Ольга Недзвецкая, ученица 7 класса СШ№7  упросила в горкоме комсомола принять её раньше, до исполнения 14 лет, потому что не хотела вступать в комсомол  позже других лучших учеников школы. Ей сделали исключение, приняли в 13 лет, и радость была безгранична!</a:t>
            </a:r>
          </a:p>
        </p:txBody>
      </p:sp>
    </p:spTree>
    <p:extLst>
      <p:ext uri="{BB962C8B-B14F-4D97-AF65-F5344CB8AC3E}">
        <p14:creationId xmlns:p14="http://schemas.microsoft.com/office/powerpoint/2010/main" val="199205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468313" y="1"/>
            <a:ext cx="8229600" cy="134076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>8 мая 1976 г. открытие Мемориала «Огонь Вечной Славы» в г. Минеральные Воды..</a:t>
            </a:r>
          </a:p>
        </p:txBody>
      </p:sp>
      <p:pic>
        <p:nvPicPr>
          <p:cNvPr id="4099" name="Picture 5" descr="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4" y="1484784"/>
            <a:ext cx="3931096" cy="2404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13" y="1459219"/>
            <a:ext cx="3629555" cy="2430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232" y="4077072"/>
            <a:ext cx="86922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1976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 запомнился подготовкой 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открытию в 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г. Минеральные Воды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Мемориала «Огонь Вечной Славы» и Поста №1.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Было организовано соревнование за право войти в состав Первого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Почетного караула.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 каждой школы выбирались  четыре человека, Ольга была в их числе.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73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671887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40" y="577076"/>
            <a:ext cx="4284662" cy="322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87471" y="422108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успешное несение Почетной вахты на Посту № 1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едзвецкая Ольга была награждена грамотой горкома комсомола. Грамоту вручает Алексей Максименко.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G:\Для презентации кработе Анюточки ной\Материалы Петрич Моя комсомольская жизнь\3 Архы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46" y="116632"/>
            <a:ext cx="6733877" cy="473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157192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мая 1976 г.  Ольгу Недзвецкую  избрали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секретарем комитета комсомола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СШ № 7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направили на учебу в Краевую школу комсомольского актива в Архыз.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Интересное общение и творческая атмосфера оставила неизгладимый след и помогли в дальнейшей работе.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7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5" r="3858"/>
          <a:stretch/>
        </p:blipFill>
        <p:spPr bwMode="auto">
          <a:xfrm>
            <a:off x="4283968" y="224566"/>
            <a:ext cx="2379214" cy="329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54" y="238098"/>
            <a:ext cx="3683495" cy="247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409" r="-5669" b="-409"/>
          <a:stretch/>
        </p:blipFill>
        <p:spPr bwMode="auto">
          <a:xfrm>
            <a:off x="6853561" y="224566"/>
            <a:ext cx="2290439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6251" y="4486696"/>
            <a:ext cx="4132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школе  Ольга отлично училась, занималась спортом, танцами, читала стихи, играла в театральном коллективе, возглавляла знаменную группу  и комитет комсомола.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6" y="3523402"/>
            <a:ext cx="4497172" cy="3114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3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539750" y="188640"/>
            <a:ext cx="8229600" cy="7200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Военно-спортивная игра «Орлёнок»</a:t>
            </a:r>
            <a:endParaRPr lang="ru-RU" alt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4" descr="Краевой Орленок 1978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60" y="1021416"/>
            <a:ext cx="4197440" cy="3082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Орле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77254"/>
            <a:ext cx="3332162" cy="428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251520" y="4293096"/>
            <a:ext cx="4968875" cy="224676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.</a:t>
            </a:r>
            <a:r>
              <a:rPr lang="ru-RU" sz="2000" dirty="0" smtClean="0"/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Ольга была в составе спортивной и военно-патриотической сборной команды школы, участвовала в военно-спортивных играх «Зарница» и «Орленок». 1978 году команда СШ№7 выиграла в городской игре «Орленок» и заняла 3 место в краевых соревнованиях</a:t>
            </a:r>
            <a:endParaRPr lang="ru-RU" altLang="ru-RU" sz="2000" b="1" i="1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0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476672"/>
            <a:ext cx="3837113" cy="5760640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Школу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Ольга окончила с Золотой медалью и поступила на французский факультет Пятигорского института иностранных языков. Здесь продолжилась отличная учеба и активная комсомольская жизнь. Ольга  была избрана сначала секретарем комсомольской организации курса, а затем всего факультета. Запомнились интересные концерты, праздники, работа в Краевом штабе студенческих отрядов, участие в олимпиадах по французскому языку</a:t>
            </a:r>
            <a:endParaRPr lang="ru-RU" sz="2000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 r="1855"/>
          <a:stretch/>
        </p:blipFill>
        <p:spPr bwMode="auto">
          <a:xfrm>
            <a:off x="327429" y="3635165"/>
            <a:ext cx="4016666" cy="2723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948559" cy="2851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65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3345350"/>
            <a:ext cx="2304256" cy="335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2328"/>
          <a:stretch/>
        </p:blipFill>
        <p:spPr bwMode="auto">
          <a:xfrm>
            <a:off x="251520" y="3364250"/>
            <a:ext cx="2298337" cy="334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79" y="4988621"/>
            <a:ext cx="3529625" cy="150194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отличную учебу и активную работу Ольга была награждена Знаками ЦК ВЛКСМ. </a:t>
            </a: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6" r="5625"/>
          <a:stretch/>
        </p:blipFill>
        <p:spPr bwMode="auto">
          <a:xfrm>
            <a:off x="6384046" y="79493"/>
            <a:ext cx="2597510" cy="376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836712"/>
            <a:ext cx="62646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1983 году  Ольга заняла 2 место на Всероссийской олимпиаде по французскому языку, а затем  в составе сборной России заняла 4 место на Всесоюзной олимпиаде в Минске. Во время учебы в вузе Ольга с третьего по пятый курсы была Ленинским стипендиатом и была направлена во Францию для прохождения языковой стажировки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80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658</Words>
  <Application>Microsoft Office PowerPoint</Application>
  <PresentationFormat>Экран (4:3)</PresentationFormat>
  <Paragraphs>46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Общероссийский заочный конкурс «Комсомол – моя судьба!», посвящённый  100-летию комсомола Ставрополья </vt:lpstr>
      <vt:lpstr>Начало комсомольской биографии</vt:lpstr>
      <vt:lpstr>8 мая 1976 г. открытие Мемориала «Огонь Вечной Славы» в г. Минеральные Воды..</vt:lpstr>
      <vt:lpstr>Презентация PowerPoint</vt:lpstr>
      <vt:lpstr>Презентация PowerPoint</vt:lpstr>
      <vt:lpstr>Презентация PowerPoint</vt:lpstr>
      <vt:lpstr>Военно-спортивная игра «Орлёнок»</vt:lpstr>
      <vt:lpstr>Школу Ольга окончила с Золотой медалью и поступила на французский факультет Пятигорского института иностранных языков. Здесь продолжилась отличная учеба и активная комсомольская жизнь. Ольга  была избрана сначала секретарем комсомольской организации курса, а затем всего факультета. Запомнились интересные концерты, праздники, работа в Краевом штабе студенческих отрядов, участие в олимпиадах по французскому языку</vt:lpstr>
      <vt:lpstr>За отличную учебу и активную работу Ольга была награждена Знаками ЦК ВЛКСМ. </vt:lpstr>
      <vt:lpstr>Комсомольские активисты ПГПИИЯ 80-х г.г. Фотографирование у знамени, подписание Рапорта съезду.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Награды  Софьи Спинко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Общероссийский заочный конкурс «Комсомол – моя судьба!»,  посвящённый 100-летию  комсомола Ставрополья</dc:title>
  <dc:creator>1</dc:creator>
  <cp:lastModifiedBy>1</cp:lastModifiedBy>
  <cp:revision>19</cp:revision>
  <dcterms:created xsi:type="dcterms:W3CDTF">2020-10-13T12:29:29Z</dcterms:created>
  <dcterms:modified xsi:type="dcterms:W3CDTF">2020-10-16T12:09:08Z</dcterms:modified>
</cp:coreProperties>
</file>