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62" r:id="rId4"/>
    <p:sldId id="268" r:id="rId5"/>
    <p:sldId id="277" r:id="rId6"/>
    <p:sldId id="257" r:id="rId7"/>
    <p:sldId id="258" r:id="rId8"/>
    <p:sldId id="276" r:id="rId9"/>
    <p:sldId id="265" r:id="rId10"/>
    <p:sldId id="274" r:id="rId11"/>
    <p:sldId id="275" r:id="rId12"/>
    <p:sldId id="264" r:id="rId13"/>
    <p:sldId id="259" r:id="rId14"/>
    <p:sldId id="271" r:id="rId15"/>
    <p:sldId id="261" r:id="rId16"/>
    <p:sldId id="278" r:id="rId17"/>
    <p:sldId id="263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26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8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4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30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0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1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10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1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8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3399"/>
            </a:gs>
            <a:gs pos="22000">
              <a:srgbClr val="FF6633"/>
            </a:gs>
            <a:gs pos="52000">
              <a:srgbClr val="FFFF00"/>
            </a:gs>
            <a:gs pos="78000">
              <a:srgbClr val="01A78F"/>
            </a:gs>
            <a:gs pos="92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D1CB-72D0-4F7D-AE04-09FAF782F6F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4AAB8-E2AD-4B39-BA4E-EADDBF375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4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724400" y="5643578"/>
            <a:ext cx="4572000" cy="652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440582"/>
            <a:ext cx="4572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«Лидер - 2021» 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1412776"/>
            <a:ext cx="4572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«Я, моя организация и моя Родина»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2852936"/>
            <a:ext cx="4572000" cy="37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Помникова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Мария – лидер Минераловодской ДЮОО</a:t>
            </a:r>
          </a:p>
          <a:p>
            <a:pPr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«Радуга»  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8" y="1268760"/>
            <a:ext cx="3780668" cy="508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Рисунок 3" descr="Изображение 11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59210"/>
            <a:ext cx="1512168" cy="222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3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0" y="327267"/>
            <a:ext cx="3826768" cy="243428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Поздравление с Днём матери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ownloads\стоп-кадры из видео с Машей\ДМ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7"/>
          <a:stretch/>
        </p:blipFill>
        <p:spPr bwMode="auto">
          <a:xfrm>
            <a:off x="4692906" y="3718272"/>
            <a:ext cx="4282606" cy="283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wnloads\стоп-кадры из видео с Машей\ДМ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570" r="11567" b="1"/>
          <a:stretch/>
        </p:blipFill>
        <p:spPr bwMode="auto">
          <a:xfrm>
            <a:off x="215865" y="3718272"/>
            <a:ext cx="4225231" cy="281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wnloads\стоп-кадры из видео с Машей\ДМ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r="8718"/>
          <a:stretch/>
        </p:blipFill>
        <p:spPr bwMode="auto">
          <a:xfrm>
            <a:off x="4441096" y="271601"/>
            <a:ext cx="4310743" cy="310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8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3744416" cy="2218258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«Новогодний переполох»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ownloads\стоп-кадры из видео с Машей\НГ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7667" b="767"/>
          <a:stretch/>
        </p:blipFill>
        <p:spPr bwMode="auto">
          <a:xfrm>
            <a:off x="4932040" y="3442637"/>
            <a:ext cx="3833113" cy="328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1\Downloads\стоп-кадры из видео с Машей\НГ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16953" b="-5294"/>
          <a:stretch/>
        </p:blipFill>
        <p:spPr bwMode="auto">
          <a:xfrm>
            <a:off x="5436096" y="227228"/>
            <a:ext cx="3247257" cy="304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8" r="21549" b="760"/>
          <a:stretch/>
        </p:blipFill>
        <p:spPr bwMode="auto">
          <a:xfrm>
            <a:off x="179512" y="3406663"/>
            <a:ext cx="4320480" cy="335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8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4320480" cy="33843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Открытие месячника оборонно-массовой работы «Равнение на Победу»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E:\ДДТ\Петрич О.И\2021 Для презентации Маши Помниковой\открытие месячника оборонно-массовой работы Равнение на Побед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12" y="260649"/>
            <a:ext cx="448536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ДДТ\Петрич О.И\2021 Для презентации Маши Помниковой\Выступление группы Лидер на открытии месячн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54703"/>
            <a:ext cx="6383661" cy="358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3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3145"/>
            <a:ext cx="4968552" cy="3010346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 мужества, посвященный Дню памяти  жертв Холокоста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E:\ДДТ\Петрич О.И\2021 Для презентации Маши Помниковой\_DSC94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0" r="33766"/>
          <a:stretch/>
        </p:blipFill>
        <p:spPr bwMode="auto">
          <a:xfrm>
            <a:off x="6568551" y="113145"/>
            <a:ext cx="2000909" cy="308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ДДТ\Петрич О.И\2021 Для презентации Маши Помниковой\_DSC9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8" r="7392"/>
          <a:stretch/>
        </p:blipFill>
        <p:spPr bwMode="auto">
          <a:xfrm>
            <a:off x="251520" y="3224358"/>
            <a:ext cx="5597234" cy="347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ДДТ\Петрич О.И\2021 Для презентации Маши Помниковой\Урок мужества, посвященный Дню памяти жертв Холокост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3071" r="8686"/>
          <a:stretch/>
        </p:blipFill>
        <p:spPr bwMode="auto">
          <a:xfrm>
            <a:off x="6445884" y="3356992"/>
            <a:ext cx="2338990" cy="334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62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968552" cy="279432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Патриотические мероприятия для учащихся младших классов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486900"/>
            <a:ext cx="4897201" cy="30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11606" r="11464" b="5630"/>
          <a:stretch/>
        </p:blipFill>
        <p:spPr>
          <a:xfrm>
            <a:off x="5148064" y="764704"/>
            <a:ext cx="3851920" cy="581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63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419"/>
            <a:ext cx="7787208" cy="18582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Выступление на конкурсе патриотической песни «Солдатские звёзды»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E:\ДДТ\Петрич О.И\2021 Для презентации Маши Помниковой\_DSC9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27833" cy="47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9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41" y="14469"/>
            <a:ext cx="4522553" cy="2695015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чтецов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 память нам покоя не дает»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36912"/>
            <a:ext cx="3384376" cy="4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ДДТ\Петрич О.И\2021 Для презентации Маши Помниковой\ФОТО МАШИ\Маша Помник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338132" cy="59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9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55" y="116632"/>
            <a:ext cx="5472608" cy="2592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Награждение победителей мероприятий месячника «Равнение на Победу»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E:\ДДТ\Петрич О.И\2021 Для презентации Маши Помниковой\Победители конкурса патриотической песни Солдатские звезды  и школьные коллективы -победители месячника в общем зачете  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r="618"/>
          <a:stretch/>
        </p:blipFill>
        <p:spPr bwMode="auto">
          <a:xfrm>
            <a:off x="1115616" y="3068834"/>
            <a:ext cx="6912768" cy="363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ДДТ\Петрич О.И\2021 Для презентации Маши Помниковой\26.02 2021 Награждение победителей конкурса чтецов А память нам покоя не дае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r="17641"/>
          <a:stretch/>
        </p:blipFill>
        <p:spPr bwMode="auto">
          <a:xfrm>
            <a:off x="5868144" y="188640"/>
            <a:ext cx="292680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532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с теми, кто хранит память предков!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ДДТ\Петрич О.И\2021 Для презентации Маши Помниковой\Маша и юнармия\20190509_091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55710" cy="492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354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2444" y="274638"/>
            <a:ext cx="5280036" cy="329837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Мой девиз: «Кто, если не я! Любое дело творчески, а иначе – зачем?»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3573016"/>
            <a:ext cx="5328592" cy="302433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Человек разносторонний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Отлично учусь, пою, танцую, читаю стихи, веду мероприятия, участвую в работе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3" y="345414"/>
            <a:ext cx="3166650" cy="615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7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566" y="0"/>
            <a:ext cx="8519289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вокальных конкурсах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E:\ДДТ\Петрич О.И\2021 Для презентации Маши Помниковой\Маша и Вокальный коллектив\EVGE9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9" y="701395"/>
            <a:ext cx="4320480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ДДТ\Петрич О.И\2021 Для презентации Маши Помниковой\Маша и Вокальный коллектив\IMG-20160928-WA00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" b="286"/>
          <a:stretch/>
        </p:blipFill>
        <p:spPr bwMode="auto">
          <a:xfrm>
            <a:off x="4446360" y="3854489"/>
            <a:ext cx="4350109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:\ДДТ\Петрич О.И\2021 Для презентации Маши Помниковой\Маша и Вокальный коллектив\IMG-20171231-WA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9" y="3854489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ДДТ\Петрич О.И\2021 Для презентации Маши Помниковой\Маша и Вокальный коллектив\IMG-20201101-WA0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1395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960440" cy="2218258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танцевальном коллективе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ДДТ\Петрич О.И\2021 Для презентации Маши Помниковой\Маша и танцевальный  коллектив (2)\IMG-20180126-WA0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" b="5753"/>
          <a:stretch/>
        </p:blipFill>
        <p:spPr bwMode="auto">
          <a:xfrm>
            <a:off x="4713930" y="162995"/>
            <a:ext cx="408501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ДТ\Петрич О.И\2021 Для презентации Маши Помниковой\Маша и танцевальный  коллектив (2)\IMG-20170328-WA0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8461"/>
            <a:ext cx="2736304" cy="410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ДТ\Петрич О.И\2021 Для презентации Маши Помниковой\Маша и танцевальный  коллектив (2)\IMG-20170401-WA00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3275856" y="3512457"/>
            <a:ext cx="5523087" cy="315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3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конкурсах художественного чтения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26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98" y="404664"/>
            <a:ext cx="3164730" cy="2002234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Юнармия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E:\ДДТ\Петрич О.И\2021 Для презентации Маши Помниковой\Маша и юнармия\20190508_091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r="10564" b="8927"/>
          <a:stretch/>
        </p:blipFill>
        <p:spPr bwMode="auto">
          <a:xfrm>
            <a:off x="238901" y="3501009"/>
            <a:ext cx="3993862" cy="308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ДДТ\Петрич О.И\2021 Для презентации Маши Помниковой\Маша и юнармия\20190825_123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219" y="188640"/>
            <a:ext cx="5039313" cy="283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:\ДДТ\Петрич О.И\2021 Для презентации Маши Помниковой\Маша и юнармия\20190425_121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r="7002"/>
          <a:stretch/>
        </p:blipFill>
        <p:spPr bwMode="auto">
          <a:xfrm>
            <a:off x="4499992" y="3506193"/>
            <a:ext cx="4488683" cy="3077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2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66320" cy="265730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лет комсомолу Ставрополья.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«Комсомол – моя судьба!»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E:\ДДТ\Петрич О.И\2021 Для презентации Маши Помниковой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54" y="116632"/>
            <a:ext cx="458286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ДДТ\Петрич О.И\2021 Для презентации Маши Помниковой\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996952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100-летие комсомола Награждение\IMG_58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0452"/>
            <a:ext cx="4206468" cy="315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9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творческая жизнь в «Артеке»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3272"/>
          <a:stretch/>
        </p:blipFill>
        <p:spPr>
          <a:xfrm>
            <a:off x="6444208" y="332656"/>
            <a:ext cx="2308273" cy="2601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 r="-3816" b="15203"/>
          <a:stretch/>
        </p:blipFill>
        <p:spPr>
          <a:xfrm>
            <a:off x="179512" y="1844824"/>
            <a:ext cx="3462533" cy="484777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45" y="3212975"/>
            <a:ext cx="5221468" cy="34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8300"/>
            <a:ext cx="3738199" cy="18885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Поздравление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учителя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b="-2171"/>
          <a:stretch/>
        </p:blipFill>
        <p:spPr>
          <a:xfrm>
            <a:off x="5292080" y="3587676"/>
            <a:ext cx="3702681" cy="294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99" y="404664"/>
            <a:ext cx="515474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/>
          <a:stretch/>
        </p:blipFill>
        <p:spPr>
          <a:xfrm>
            <a:off x="159655" y="3645024"/>
            <a:ext cx="5005501" cy="288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184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154</Words>
  <Application>Microsoft Office PowerPoint</Application>
  <PresentationFormat>Экран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Мой девиз: «Кто, если не я! Любое дело творчески, а иначе – зачем?»</vt:lpstr>
      <vt:lpstr>Участие в вокальных конкурсах</vt:lpstr>
      <vt:lpstr>Участие в танцевальном коллективе</vt:lpstr>
      <vt:lpstr>Участие в конкурсах художественного чтения</vt:lpstr>
      <vt:lpstr>Я и Юнармия</vt:lpstr>
      <vt:lpstr>100 лет комсомолу Ставрополья. Конкурс «Комсомол – моя судьба!»</vt:lpstr>
      <vt:lpstr>Моя творческая жизнь в «Артеке»</vt:lpstr>
      <vt:lpstr>Поздравление на  День учителя</vt:lpstr>
      <vt:lpstr>Поздравление с Днём матери</vt:lpstr>
      <vt:lpstr>«Новогодний переполох»</vt:lpstr>
      <vt:lpstr>Открытие месячника оборонно-массовой работы «Равнение на Победу»</vt:lpstr>
      <vt:lpstr>Урок мужества, посвященный Дню памяти  жертв Холокоста</vt:lpstr>
      <vt:lpstr>Патриотические мероприятия для учащихся младших классов</vt:lpstr>
      <vt:lpstr>Выступление на конкурсе патриотической песни «Солдатские звёзды»</vt:lpstr>
      <vt:lpstr>Конкурс чтецов  «А память нам покоя не дает»</vt:lpstr>
      <vt:lpstr>Награждение победителей мероприятий месячника «Равнение на Победу»</vt:lpstr>
      <vt:lpstr>Я с теми, кто хранит память предков!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Я, моя организация,  моя Родина</dc:title>
  <dc:creator>1</dc:creator>
  <cp:lastModifiedBy>1</cp:lastModifiedBy>
  <cp:revision>15</cp:revision>
  <dcterms:created xsi:type="dcterms:W3CDTF">2021-03-16T11:59:43Z</dcterms:created>
  <dcterms:modified xsi:type="dcterms:W3CDTF">2021-03-18T10:43:16Z</dcterms:modified>
</cp:coreProperties>
</file>