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8" r:id="rId5"/>
    <p:sldId id="273" r:id="rId6"/>
    <p:sldId id="271" r:id="rId7"/>
    <p:sldId id="272" r:id="rId8"/>
    <p:sldId id="257" r:id="rId9"/>
    <p:sldId id="261" r:id="rId10"/>
    <p:sldId id="262" r:id="rId11"/>
    <p:sldId id="268" r:id="rId12"/>
    <p:sldId id="263" r:id="rId13"/>
    <p:sldId id="267" r:id="rId14"/>
    <p:sldId id="265" r:id="rId15"/>
    <p:sldId id="258" r:id="rId16"/>
    <p:sldId id="259" r:id="rId17"/>
    <p:sldId id="260" r:id="rId18"/>
    <p:sldId id="274" r:id="rId19"/>
    <p:sldId id="277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поступали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42</c:v>
                </c:pt>
                <c:pt idx="2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поступили юноши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17</c:v>
                </c:pt>
                <c:pt idx="2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поступили девушки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9812736"/>
        <c:axId val="101356288"/>
      </c:barChart>
      <c:catAx>
        <c:axId val="10981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1356288"/>
        <c:crosses val="autoZero"/>
        <c:auto val="1"/>
        <c:lblAlgn val="ctr"/>
        <c:lblOffset val="100"/>
        <c:noMultiLvlLbl val="0"/>
      </c:catAx>
      <c:valAx>
        <c:axId val="101356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9812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332930992601576E-2"/>
          <c:y val="0.91645994557818622"/>
          <c:w val="0.94790350507194121"/>
          <c:h val="6.7745789439647666E-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9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2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3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5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3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5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1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4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2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FF200"/>
            </a:gs>
            <a:gs pos="56000">
              <a:srgbClr val="FF7A00"/>
            </a:gs>
            <a:gs pos="91000">
              <a:srgbClr val="FF0300">
                <a:lumMod val="84000"/>
                <a:lumOff val="16000"/>
                <a:alpha val="93000"/>
              </a:srgbClr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8EB11-ED22-4A79-9A08-82C7132E006C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A130D-BBEF-406F-BFB2-84B81263A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7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4968552" cy="24482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«Подвиги отцов – крылья сыновей»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5688632" cy="20162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- Лидер Минераловодской ДЮОО «Радуга»,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Помникова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653136"/>
            <a:ext cx="5400600" cy="2080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МолодежьСтаврополья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РДШ,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#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РДШ26,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#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КонкурсЛидер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#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КонкурсЛидер2021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3106"/>
          <a:stretch/>
        </p:blipFill>
        <p:spPr>
          <a:xfrm>
            <a:off x="6012160" y="476672"/>
            <a:ext cx="2987677" cy="624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7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104456" cy="272231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архивными документами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4224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86876"/>
            <a:ext cx="4224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3" y="3356992"/>
            <a:ext cx="4209024" cy="315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807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86192"/>
            <a:ext cx="4175869" cy="313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73" y="3578348"/>
            <a:ext cx="4186327" cy="313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3" r="12823"/>
          <a:stretch/>
        </p:blipFill>
        <p:spPr>
          <a:xfrm>
            <a:off x="4733804" y="254627"/>
            <a:ext cx="4187808" cy="31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" b="3976"/>
          <a:stretch/>
        </p:blipFill>
        <p:spPr>
          <a:xfrm>
            <a:off x="129153" y="253176"/>
            <a:ext cx="4226228" cy="3168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46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28" y="188640"/>
            <a:ext cx="4182211" cy="3136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6935" y="1550255"/>
            <a:ext cx="5409983" cy="405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28" y="3578999"/>
            <a:ext cx="4168519" cy="3126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72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260118"/>
            <a:ext cx="4608512" cy="2938338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уходе за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памятниками, в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установке и реставрации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3471" r="10320"/>
          <a:stretch/>
        </p:blipFill>
        <p:spPr>
          <a:xfrm>
            <a:off x="4642760" y="3429000"/>
            <a:ext cx="4327395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53664"/>
            <a:ext cx="4019049" cy="30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63" y="116632"/>
            <a:ext cx="412845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465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r="15421" b="2842"/>
          <a:stretch/>
        </p:blipFill>
        <p:spPr>
          <a:xfrm>
            <a:off x="189552" y="241180"/>
            <a:ext cx="4028225" cy="303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" r="1454"/>
          <a:stretch/>
        </p:blipFill>
        <p:spPr>
          <a:xfrm>
            <a:off x="189552" y="3663982"/>
            <a:ext cx="4042111" cy="3020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3" b="1634"/>
          <a:stretch/>
        </p:blipFill>
        <p:spPr>
          <a:xfrm>
            <a:off x="4504345" y="253401"/>
            <a:ext cx="4476403" cy="302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62" y="3659847"/>
            <a:ext cx="460508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65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29" y="188640"/>
            <a:ext cx="3797099" cy="29523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во Всероссийской акции «Горсть памяти»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" r="6685" b="-931"/>
          <a:stretch/>
        </p:blipFill>
        <p:spPr>
          <a:xfrm>
            <a:off x="4426258" y="184329"/>
            <a:ext cx="4587757" cy="302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1\Downloads\WhatsApp Image 2021-03-18 at 15.06.0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589187" cy="3060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76056" y="3933056"/>
            <a:ext cx="3960440" cy="281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Храм Вооруженных Сил РФ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5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960440" cy="6178698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встреч, уроков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мужества «Офицер – профессия героическая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«Они выбрали профессию офицера»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b="1051"/>
          <a:stretch/>
        </p:blipFill>
        <p:spPr>
          <a:xfrm>
            <a:off x="4251920" y="3140968"/>
            <a:ext cx="4726157" cy="30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20" y="260648"/>
            <a:ext cx="460851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177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4392488" cy="2938338"/>
          </a:xfrm>
        </p:spPr>
        <p:txBody>
          <a:bodyPr>
            <a:normAutofit/>
          </a:bodyPr>
          <a:lstStyle/>
          <a:p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</a:t>
            </a:r>
            <a:r>
              <a:rPr lang="ru-RU" sz="31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ручение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медали за участие в военной операции в САР</a:t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Коробкову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Антону Викторовичу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45338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45338"/>
            <a:ext cx="4200467" cy="315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88640"/>
            <a:ext cx="4272476" cy="320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4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Дальнейшая реализация проекта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259128"/>
              </p:ext>
            </p:extLst>
          </p:nvPr>
        </p:nvGraphicFramePr>
        <p:xfrm>
          <a:off x="251520" y="1412777"/>
          <a:ext cx="8640960" cy="46949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640960"/>
              </a:tblGrid>
              <a:tr h="1297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Работа по  присвоению имен геройски погибших выпускников образовательным учреждениям и детским организациям.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3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2.Подготовка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 открытие мемориальных плит на школах и в кабинетах детских организаций.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41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Оформление стендов, посвящённых  землякам - военнослужащим,  геройски погибшим при исполнении воинского 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долга: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школьных музеях, 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музее ДДТ, </a:t>
                      </a:r>
                      <a:r>
                        <a:rPr lang="ru-RU" sz="2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военкомате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748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889263"/>
              </p:ext>
            </p:extLst>
          </p:nvPr>
        </p:nvGraphicFramePr>
        <p:xfrm>
          <a:off x="251521" y="188640"/>
          <a:ext cx="8640958" cy="70480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640958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 Организация </a:t>
                      </a:r>
                      <a:r>
                        <a:rPr lang="ru-RU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патриотических викторин о </a:t>
                      </a: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защитниках </a:t>
                      </a:r>
                      <a:r>
                        <a:rPr lang="ru-RU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Отечества разных времен. </a:t>
                      </a:r>
                      <a:endParaRPr lang="ru-RU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Проведение конкурса исследовательских работ «Герои - земляки» </a:t>
                      </a:r>
                      <a:endParaRPr lang="ru-RU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57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Выпуск боевых листков «Подвиги отцов - крылья сыновей</a:t>
                      </a: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 организацией выставки и конкурса в ДДТ и в военкомате. </a:t>
                      </a:r>
                      <a:endParaRPr lang="ru-RU" sz="25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 Проведение встреч с курсантами и военнослужащими</a:t>
                      </a:r>
                      <a:r>
                        <a:rPr lang="ru-RU" sz="25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«Офицер- профессия героическая»</a:t>
                      </a: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endParaRPr lang="ru-RU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5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Регулярный выпуск  патриотических листовок и газеты «Лидер» Минераловодской ДЮОО «Радуга</a:t>
                      </a: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lang="ru-RU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Организация поездок активистов проекта  по воинским частям Ставропольского края.                                                              </a:t>
                      </a:r>
                      <a:endParaRPr lang="ru-RU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lang="ru-RU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Организация экскурсии в Город –Герой Волгоград для активных участников проекта, победителей конкурсов.                       </a:t>
                      </a:r>
                      <a:endParaRPr lang="ru-RU" sz="2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0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Проект направлен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на: сохранение преемственности поколений, воспитание у детей и подростков уважения к подвигам предков, готовности к служению Отечеству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963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Финансовое обоснование  проекта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360094"/>
              </p:ext>
            </p:extLst>
          </p:nvPr>
        </p:nvGraphicFramePr>
        <p:xfrm>
          <a:off x="107504" y="1412776"/>
          <a:ext cx="8856984" cy="45685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688632"/>
                <a:gridCol w="3168352"/>
              </a:tblGrid>
              <a:tr h="903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Грамоты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 призы победителям конкурсов и викторин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06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 Изготовление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стендов в 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музей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Дома творчества и в военкомате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10000 (2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стенда по 5 тысяч рублей)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 Выпуск газеты «Лидер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4986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21000  3 выпуска по 7000 рублей</a:t>
                      </a:r>
                      <a:endPara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7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 Организация экскурсии в Город-Герой Волгоград на 30 человек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300000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30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Партнёры: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 детского творчества г. Минеральные Воды,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 учреждения Минераловодского городского округа,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Военный комиссариат г. Минеральные Воды и Минераловодского района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 ветеранов войны и вооруженных Сил Минераловодского городского округа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участников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44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89248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Обоснование актуальности проекта: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080" y="836712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Проблема патриотического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воспитания молодежи стоит очень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остро! Мы редко задумываемся 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том, кто пришел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смену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героическому поколению, кто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сейчас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защищает геополитические интересы Родины, что значит служить Отечеству и как себя к этому готовить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?! В фильме «Офицеры» звучат слова: «Есть такая профессия – защищать Родину!» Для меня это – не просто громкие слова, это выбор жизненного пути! Я свой выбор сделала - я буду военнослужащей!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хочу, чтобы как можно больше подростков узнали  о своих земляках, почти ровесниках, которые достойно проходят службу в ВС, учатся в военных вузах и осознанно стали в ряды защитников Отечества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9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36815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Информация о поступлении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минераловодцев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в военные вузы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30657363"/>
              </p:ext>
            </p:extLst>
          </p:nvPr>
        </p:nvGraphicFramePr>
        <p:xfrm>
          <a:off x="395536" y="1340768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Сроки реализации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январь 2021 г. – май 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204864"/>
            <a:ext cx="858964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Участники целевая аудитория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подростки, члены Минераловодской ДЮОО «Радуга»,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Юнармии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старшеклассники, желающие поступить в военные вузы, активная молодёжь Минераловодского городского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6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Цель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56084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Совершенствование патриотического воспитания молодежи, формирование осознанной готовности к защите Отечества через установление тесных связей между старшеклассниками, курсантами и современными военнослужащими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68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Задачи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7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700" dirty="0"/>
              <a:t>) </a:t>
            </a:r>
            <a:r>
              <a:rPr lang="ru-RU" sz="4700" dirty="0">
                <a:latin typeface="Times New Roman" pitchFamily="18" charset="0"/>
                <a:cs typeface="Times New Roman" pitchFamily="18" charset="0"/>
              </a:rPr>
              <a:t>Организация регулярного общения между представителями разных поколений защитников Отечества</a:t>
            </a:r>
          </a:p>
          <a:p>
            <a:pPr marL="0" indent="0">
              <a:buNone/>
            </a:pPr>
            <a:r>
              <a:rPr lang="ru-RU" sz="4700" dirty="0">
                <a:latin typeface="Times New Roman" pitchFamily="18" charset="0"/>
                <a:cs typeface="Times New Roman" pitchFamily="18" charset="0"/>
              </a:rPr>
              <a:t>2) Сбор информации о земляках, выпускниках школ, героически погибших в локальных военных конфликтах,  сохранение и увековечивание памяти о погибших  защитниках Отечества разных поколений.  </a:t>
            </a:r>
          </a:p>
          <a:p>
            <a:pPr marL="0" indent="0">
              <a:buNone/>
            </a:pPr>
            <a:r>
              <a:rPr lang="ru-RU" sz="4700" dirty="0">
                <a:latin typeface="Times New Roman" pitchFamily="18" charset="0"/>
                <a:cs typeface="Times New Roman" pitchFamily="18" charset="0"/>
              </a:rPr>
              <a:t>3)Установление регулярных контактов между участниками детских общественных объединений, отрядами </a:t>
            </a:r>
            <a:r>
              <a:rPr lang="ru-RU" sz="4700" dirty="0" err="1">
                <a:latin typeface="Times New Roman" pitchFamily="18" charset="0"/>
                <a:cs typeface="Times New Roman" pitchFamily="18" charset="0"/>
              </a:rPr>
              <a:t>Юнармии</a:t>
            </a:r>
            <a:r>
              <a:rPr lang="ru-RU" sz="4700" dirty="0">
                <a:latin typeface="Times New Roman" pitchFamily="18" charset="0"/>
                <a:cs typeface="Times New Roman" pitchFamily="18" charset="0"/>
              </a:rPr>
              <a:t> и выпускниками школ – курсантами военных вузов с целью дружеского общения и обмена опытом. </a:t>
            </a:r>
          </a:p>
          <a:p>
            <a:pPr marL="0" indent="0">
              <a:buNone/>
            </a:pPr>
            <a:r>
              <a:rPr lang="ru-RU" sz="4700" dirty="0">
                <a:latin typeface="Times New Roman" pitchFamily="18" charset="0"/>
                <a:cs typeface="Times New Roman" pitchFamily="18" charset="0"/>
              </a:rPr>
              <a:t>4) Организация сотрудничества с военкоматом и Советом ветеранов Вооруженных Сил, проведение совместных мероприятий.</a:t>
            </a:r>
          </a:p>
          <a:p>
            <a:pPr marL="0" indent="0">
              <a:buNone/>
            </a:pPr>
            <a:r>
              <a:rPr lang="ru-RU" sz="47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4056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4104456" cy="35864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боевых листков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«Подвиги отцов – крылья сыновей»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9" r="729" b="5976"/>
          <a:stretch/>
        </p:blipFill>
        <p:spPr>
          <a:xfrm>
            <a:off x="179513" y="58680"/>
            <a:ext cx="2581414" cy="373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8398" r="8570"/>
          <a:stretch/>
        </p:blipFill>
        <p:spPr>
          <a:xfrm>
            <a:off x="7051988" y="58680"/>
            <a:ext cx="2100799" cy="380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r="5523" b="45193"/>
          <a:stretch/>
        </p:blipFill>
        <p:spPr>
          <a:xfrm>
            <a:off x="1470220" y="4005064"/>
            <a:ext cx="6516751" cy="248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1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499992" cy="272231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Совместные мероприятия с военкоматом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13969"/>
            <a:ext cx="4020480" cy="3015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60" y="3446816"/>
            <a:ext cx="4199554" cy="314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r="12054" b="-35"/>
          <a:stretch/>
        </p:blipFill>
        <p:spPr>
          <a:xfrm>
            <a:off x="4688314" y="199016"/>
            <a:ext cx="4374573" cy="301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837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558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«Подвиги отцов – крылья сыновей»</vt:lpstr>
      <vt:lpstr>Проект направлен на: сохранение преемственности поколений, воспитание у детей и подростков уважения к подвигам предков, готовности к служению Отечеству. </vt:lpstr>
      <vt:lpstr>Обоснование актуальности проекта:</vt:lpstr>
      <vt:lpstr>Информация о поступлении минераловодцев в военные вузы.</vt:lpstr>
      <vt:lpstr>Сроки реализации проекта –  январь 2021 г. – май 2022 г.</vt:lpstr>
      <vt:lpstr>Цель </vt:lpstr>
      <vt:lpstr>Задачи </vt:lpstr>
      <vt:lpstr>Конкурс боевых листков «Подвиги отцов – крылья сыновей» </vt:lpstr>
      <vt:lpstr>Совместные мероприятия с военкоматом</vt:lpstr>
      <vt:lpstr>Работа с архивными документами</vt:lpstr>
      <vt:lpstr>Презентация PowerPoint</vt:lpstr>
      <vt:lpstr>Презентация PowerPoint</vt:lpstr>
      <vt:lpstr>Участие в уходе за памятниками, в установке и реставрации памятников</vt:lpstr>
      <vt:lpstr>Презентация PowerPoint</vt:lpstr>
      <vt:lpstr>Участие во Всероссийской акции «Горсть памяти» </vt:lpstr>
      <vt:lpstr>Организация встреч, уроков мужества «Офицер – профессия героическая!» «Они выбрали профессию офицера»</vt:lpstr>
      <vt:lpstr> Вручение медали за участие в военной операции в САР Коробкову Антону Викторовичу</vt:lpstr>
      <vt:lpstr>Дальнейшая реализация проекта</vt:lpstr>
      <vt:lpstr>Презентация PowerPoint</vt:lpstr>
      <vt:lpstr>Финансовое обоснование  проекта</vt:lpstr>
      <vt:lpstr>Партнёры: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«Подвиги отцов – крылья сыновей»</dc:title>
  <dc:creator>1</dc:creator>
  <cp:lastModifiedBy>1</cp:lastModifiedBy>
  <cp:revision>36</cp:revision>
  <dcterms:created xsi:type="dcterms:W3CDTF">2021-03-18T11:13:13Z</dcterms:created>
  <dcterms:modified xsi:type="dcterms:W3CDTF">2021-03-25T11:24:17Z</dcterms:modified>
</cp:coreProperties>
</file>