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83" r:id="rId2"/>
    <p:sldId id="284" r:id="rId3"/>
    <p:sldId id="291" r:id="rId4"/>
    <p:sldId id="285" r:id="rId5"/>
    <p:sldId id="288" r:id="rId6"/>
    <p:sldId id="286" r:id="rId7"/>
    <p:sldId id="289" r:id="rId8"/>
    <p:sldId id="287" r:id="rId9"/>
    <p:sldId id="290" r:id="rId10"/>
    <p:sldId id="292" r:id="rId11"/>
    <p:sldId id="293" r:id="rId12"/>
    <p:sldId id="274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7BF"/>
    <a:srgbClr val="EAAB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>
        <p:scale>
          <a:sx n="70" d="100"/>
          <a:sy n="70" d="100"/>
        </p:scale>
        <p:origin x="-662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152A4-2B01-42C4-B396-5A12CB14BE4E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A41D71-9BBC-40CB-8EA0-0B375BCE92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EC0D6C-5799-4FF5-9C73-6FA2740D8801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10967-5CB5-42E5-A0BD-C1F4DD4C97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0BB6C-4F32-4D3C-AC35-3F1C6DFD8AAC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B3B97-4AB7-4165-BDF6-D82BC9A9DB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4BD31-D1D7-445B-BC6E-99BBB6B724CF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EE0FF-1DEC-40A6-A6D0-D444D6B32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0551BCC-A904-4290-AF64-6CE7495AC235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8837280-3692-4347-8BBE-3CC8DE684E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D550F-AB22-4F98-A652-F761601A9AB8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858CC-5D01-41D6-8E63-C2FCCB0EB8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B7E21-6B91-4486-A3F3-8975C3460C7D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24EEA-10F0-40FA-BCC5-DF609D3598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AB79E-1B05-41ED-AD20-8012DAE020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48FA4E-17C1-4866-B7DE-60FA9870B183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17F41-D91C-41EF-BFD9-D3F69AF20CFE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A81AC-F9E4-4EC7-A416-994A8CAE73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8B46CF-1174-417A-906D-D2DD6EBFB1CE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5A149-6D9A-4AA5-897A-0672818DF8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06BB153-0281-4D9E-AB8F-1D6C3872D8A5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C91A8CA-CE3D-4AE8-9923-928A55C3BE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9C2B08-8DB6-44B4-B78F-EC40B085C982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7BBE50-8A9E-4B6B-B58F-627255C82C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42D443-937E-4248-B0A0-B80FDD120327}" type="datetimeFigureOut">
              <a:rPr lang="ru-RU" smtClean="0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6175B6-ECA6-47AE-A5BD-A2F27C0169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8" name="Rectangle 20"/>
          <p:cNvSpPr>
            <a:spLocks noGrp="1" noRot="1" noChangeArrowheads="1"/>
          </p:cNvSpPr>
          <p:nvPr>
            <p:ph type="title"/>
          </p:nvPr>
        </p:nvSpPr>
        <p:spPr>
          <a:xfrm>
            <a:off x="539750" y="-171400"/>
            <a:ext cx="8385175" cy="280831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 Казённое  Учреждение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 детского  творчества</a:t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работы:</a:t>
            </a:r>
            <a:r>
              <a:rPr lang="ru-RU" sz="1400" b="0" dirty="0" smtClean="0"/>
              <a:t/>
            </a:r>
            <a:br>
              <a:rPr lang="ru-RU" sz="1400" b="0" dirty="0" smtClean="0"/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Полхов-Майданская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роспись»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/>
          </a:p>
        </p:txBody>
      </p:sp>
      <p:sp>
        <p:nvSpPr>
          <p:cNvPr id="78870" name="Rectangle 2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860032" y="2569029"/>
            <a:ext cx="3927475" cy="3596275"/>
          </a:xfrm>
        </p:spPr>
        <p:txBody>
          <a:bodyPr>
            <a:normAutofit fontScale="92500" lnSpcReduction="10000"/>
          </a:bodyPr>
          <a:lstStyle/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Сайдова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Мария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Хыдыркуловна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 Минеральные Воды, 2017 </a:t>
            </a:r>
          </a:p>
        </p:txBody>
      </p:sp>
      <p:pic>
        <p:nvPicPr>
          <p:cNvPr id="6" name="Содержимое 5" descr="1-psevdo-hohloma-6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48934"/>
          <a:stretch>
            <a:fillRect/>
          </a:stretch>
        </p:blipFill>
        <p:spPr>
          <a:xfrm>
            <a:off x="1208517" y="2449353"/>
            <a:ext cx="3384376" cy="3888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сканировано 01.01.2004 0-03 (16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 rot="5400000">
            <a:off x="2447761" y="800709"/>
            <a:ext cx="4248471" cy="6624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Полхов-майданские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образы не копируют настоящие. Они создают свой особый мир. И не форму, а душу  этого старого мира стараются передать мастера.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сканировано 01.01.2004 0-03 (4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rcRect t="3353"/>
          <a:stretch>
            <a:fillRect/>
          </a:stretch>
        </p:blipFill>
        <p:spPr>
          <a:xfrm rot="5400000">
            <a:off x="2375755" y="1160749"/>
            <a:ext cx="4248474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Современная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полхов-майданская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роспись необычайно яркая, чистая, непосредственная, близка к детскому рисунку и восприятию.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274638"/>
            <a:ext cx="7258000" cy="92211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b="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7992888" cy="523262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Мир расписного дерева России такой же большой и разнообразный, как и она сама. 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Народный мастер чувствует материал, с которым работает. А дерево само подскажет приём для большей выразительности.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Несмотря на трудности жизни, люди по-прежнему покупают изделия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полхов-майданских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мастеров. Ими украшают квартиры, кухни. В поставцах и солонках хранят сыпучие продукты. Игрушки и свистульки до сих пор вызывают неподдельный восторг не только у детей, но и у взрослых.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Полхов-майданская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роспись – это живая ветвь на могучем стволе русского народного искусства, продолжающая расти и радовать нас.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08720"/>
            <a:ext cx="9144000" cy="122413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dirty="0" smtClean="0"/>
              <a:t> 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196752"/>
            <a:ext cx="8568952" cy="5472608"/>
          </a:xfrm>
        </p:spPr>
        <p:txBody>
          <a:bodyPr>
            <a:normAutofit/>
          </a:bodyPr>
          <a:lstStyle/>
          <a:p>
            <a:pPr algn="just" eaLnBrk="1" hangingPunct="1"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Тарановская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Н.В. Маленькие чудеса - Л:  Детская литература, 1981. </a:t>
            </a:r>
          </a:p>
          <a:p>
            <a:pPr algn="just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Энциклопедия Что такое? Кто такой? - М.: Педагогика – Пресс, 1992</a:t>
            </a:r>
          </a:p>
          <a:p>
            <a:pPr algn="just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Энциклопедия по изобразительному искусству. – София:. Болгарская академия наук, 1987.</a:t>
            </a:r>
          </a:p>
          <a:p>
            <a:pPr algn="just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Семёнова Т.С.  Художники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Полховского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Майдана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Крутца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- М.: Советский художник, 1971. </a:t>
            </a:r>
          </a:p>
          <a:p>
            <a:pPr algn="just" eaLnBrk="1" hangingPunct="1"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Щипанов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 Юным любителям кисти и резца. - М.: «Просвещение», 1981.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Соколова М.С. Художественная роспись по дереву. –М.: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2005.</a:t>
            </a:r>
          </a:p>
          <a:p>
            <a:pPr algn="just" eaLnBrk="1" hangingPunct="1"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Логвиненко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Г.М. Изобразительное искусство. - М.: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2006.</a:t>
            </a:r>
          </a:p>
          <a:p>
            <a:pPr algn="just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Величко Н.А. Русская роспись: Техники. Приёмы. Изделия. Энциклопедия. – М.: АСТ-ПРЕСС КНИГА,2010</a:t>
            </a:r>
          </a:p>
          <a:p>
            <a:pPr algn="just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Арбат Ю.А. Русская народная роспись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дереву.-М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.: Изобразительное искусство, 1970.</a:t>
            </a:r>
          </a:p>
          <a:p>
            <a:pPr algn="just" eaLnBrk="1" hangingPunct="1"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7" y="836712"/>
            <a:ext cx="4129534" cy="54726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«Изба, телега, скамья, укладки,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скобкари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прялки и игрушки, пряничные доски – от зыбки до гроба и намогильного креста сопутствовало дерево народной жизни». Мир расписного дерева России такой же большой и разнообразный, как и она сама.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Отсканировано 01.01.2004 0-03 (14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827584" y="1052736"/>
            <a:ext cx="3888432" cy="5043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692696"/>
            <a:ext cx="4352160" cy="597666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Нижегородский край знаменит своими деревянными игрушками – городецкими, семёновскими,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федосеевскими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Полхов-майданские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из них самые молодые. Они делали игрушки для детей разных возрастов, на любой вкус: пирамидки, грибочки-копилки, птички-свистульки, матрёшки, каталки на палочке, детские балалайки. Все изделия называли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таратушки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Отсканировано 01.01.2004 0-03 (13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20000"/>
          </a:blip>
          <a:srcRect b="51508"/>
          <a:stretch>
            <a:fillRect/>
          </a:stretch>
        </p:blipFill>
        <p:spPr>
          <a:xfrm rot="5400000">
            <a:off x="-216535" y="1736812"/>
            <a:ext cx="5472608" cy="3528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952277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Полхов-майданская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роспись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1268760"/>
            <a:ext cx="4417567" cy="54006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Считается, что промысел возник в первой четверти ХХ века. Началось всё с того, что на юге Нижегородской области, в селе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Полховский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Майдан, местный мастер Павел Полин купил аппарат для выжигания по дереву. Надоело ему продавать задёшево своё «бельё» – так называют деревянную неокрашенную посуду. Решил мастер украшать свою посуду выжженными по контуру цветами.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Отсканировано 01.01.2004 0-03 (15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30000"/>
          </a:blip>
          <a:srcRect t="50444"/>
          <a:stretch>
            <a:fillRect/>
          </a:stretch>
        </p:blipFill>
        <p:spPr>
          <a:xfrm rot="5400000">
            <a:off x="-36513" y="2204867"/>
            <a:ext cx="4968551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9523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  мастерам пришла в голову мысль заполнить пространство, обрамлённое тонкой выжженной линией, краской. Получилось неплохо, но чего-то не хватало.  Когда химики изобрели яркие анилиновые краски, мастера сразу ухватились за них. Цветные анилиновые порошки в пакетиках легко растворялись в воде, краска хорошо ложилась на деревянную поверхность, цвета получались очень чистыми, сочными и яркими. Начиная с 1930 года,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полхов-майданские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изделия засияли новыми красками.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Отсканировано 01.01.2004 0-03 (8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20000"/>
          </a:blip>
          <a:srcRect t="2082" b="3208"/>
          <a:stretch>
            <a:fillRect/>
          </a:stretch>
        </p:blipFill>
        <p:spPr>
          <a:xfrm rot="5400000">
            <a:off x="3059831" y="1628800"/>
            <a:ext cx="3096345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548680"/>
            <a:ext cx="4201542" cy="58326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Спрос на такую красоту резко возрос. Процесс изготовления изделий необходимо было ускорить. Прожжённую бороздку заменили чёрной линией, которую можно наносить стальным пером и тушью. Чтобы тушь не растекалась по волокнам древесины,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точёнку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обмазывали тонким слоем крахмального клея.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Отсканировано 01.01.2004 0-03 (9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20000"/>
          </a:blip>
          <a:srcRect b="50999"/>
          <a:stretch>
            <a:fillRect/>
          </a:stretch>
        </p:blipFill>
        <p:spPr>
          <a:xfrm rot="5400000">
            <a:off x="179510" y="1340769"/>
            <a:ext cx="5040561" cy="3744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постепенно складывалась современная технология изготовления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полхов-майданских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изделий.  Год за годом менялся ассортимент.  Самой популярной среди игрушек стала матрёшка.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Отсканировано 01.01.2004 0-03 (10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20000"/>
          </a:blip>
          <a:srcRect t="7875" b="2351"/>
          <a:stretch>
            <a:fillRect/>
          </a:stretch>
        </p:blipFill>
        <p:spPr>
          <a:xfrm>
            <a:off x="2771800" y="1844824"/>
            <a:ext cx="3816424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08261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Полхов-майданская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палитра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5" y="1268760"/>
            <a:ext cx="3960441" cy="482724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полхов-майданской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росписи цветов  не много: жёлтая, красная, синяя, чернильно-фиолетовая, а остальные цвета получают, смешивая исходные краски. Краски подбирают таким образом, чтобы они усиливали яркость друг друга – зелёный ставят рядом с красным, синий цвет рядом с жёлтым.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Отсканировано 01.01.2004 0-03 (9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30000"/>
          </a:blip>
          <a:srcRect t="50719" b="1172"/>
          <a:stretch>
            <a:fillRect/>
          </a:stretch>
        </p:blipFill>
        <p:spPr>
          <a:xfrm rot="5400000">
            <a:off x="359532" y="1880829"/>
            <a:ext cx="4320478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ярких красках раскрывается мироощущение деревенских живописцев, простодушное восхищение жизнью. Всё на картинке бесхитростно и красиво – домик жёлтый, крыша красная, трава зелёная, река синяя.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Отсканировано 01.01.2004 0-03 (12)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30000"/>
          </a:blip>
          <a:srcRect t="50942"/>
          <a:stretch>
            <a:fillRect/>
          </a:stretch>
        </p:blipFill>
        <p:spPr>
          <a:xfrm>
            <a:off x="1259128" y="2420888"/>
            <a:ext cx="6769256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588</TotalTime>
  <Words>552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 Муниципальное  Казённое  Учреждение Дополнительного Образования Дом детского  творчества  Тема работы: «Полхов-Майданская роспись» </vt:lpstr>
      <vt:lpstr>Слайд 2</vt:lpstr>
      <vt:lpstr>Слайд 3</vt:lpstr>
      <vt:lpstr>Полхов-майданская роспись</vt:lpstr>
      <vt:lpstr>Потом  мастерам пришла в голову мысль заполнить пространство, обрамлённое тонкой выжженной линией, краской. Получилось неплохо, но чего-то не хватало.  Когда химики изобрели яркие анилиновые краски, мастера сразу ухватились за них. Цветные анилиновые порошки в пакетиках легко растворялись в воде, краска хорошо ложилась на деревянную поверхность, цвета получались очень чистыми, сочными и яркими. Начиная с 1930 года, полхов-майданские изделия засияли новыми красками.</vt:lpstr>
      <vt:lpstr>Слайд 6</vt:lpstr>
      <vt:lpstr>Так постепенно складывалась современная технология изготовления полхов-майданских изделий.  Год за годом менялся ассортимент.  Самой популярной среди игрушек стала матрёшка.</vt:lpstr>
      <vt:lpstr>Полхов-майданская палитра</vt:lpstr>
      <vt:lpstr>В ярких красках раскрывается мироощущение деревенских живописцев, простодушное восхищение жизнью. Всё на картинке бесхитростно и красиво – домик жёлтый, крыша красная, трава зелёная, река синяя.</vt:lpstr>
      <vt:lpstr>Полхов-майданские образы не копируют настоящие. Они создают свой особый мир. И не форму, а душу  этого старого мира стараются передать мастера.</vt:lpstr>
      <vt:lpstr>Современная полхов-майданская роспись необычайно яркая, чистая, непосредственная, близка к детскому рисунку и восприятию.</vt:lpstr>
      <vt:lpstr>Выводы:</vt:lpstr>
      <vt:lpstr>  Список использованной литературы  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Секция: Декоративно-прикладное искусство. Игрушка-копилка из папье-маше «Кролики Саша и Маша» (использование элементов национального казачьего костюма в детской игрушке).</dc:title>
  <dc:creator>Мария</dc:creator>
  <cp:keywords>народные росписи</cp:keywords>
  <cp:lastModifiedBy>Мария</cp:lastModifiedBy>
  <cp:revision>58</cp:revision>
  <dcterms:created xsi:type="dcterms:W3CDTF">2011-01-21T11:44:57Z</dcterms:created>
  <dcterms:modified xsi:type="dcterms:W3CDTF">2017-11-09T16:23:35Z</dcterms:modified>
</cp:coreProperties>
</file>