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83" r:id="rId2"/>
    <p:sldId id="284" r:id="rId3"/>
    <p:sldId id="291" r:id="rId4"/>
    <p:sldId id="285" r:id="rId5"/>
    <p:sldId id="288" r:id="rId6"/>
    <p:sldId id="286" r:id="rId7"/>
    <p:sldId id="289" r:id="rId8"/>
    <p:sldId id="287" r:id="rId9"/>
    <p:sldId id="290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7BF"/>
    <a:srgbClr val="EAAB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>
        <p:scale>
          <a:sx n="70" d="100"/>
          <a:sy n="70" d="100"/>
        </p:scale>
        <p:origin x="-662" y="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152A4-2B01-42C4-B396-5A12CB14BE4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A41D71-9BBC-40CB-8EA0-0B375BCE9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EC0D6C-5799-4FF5-9C73-6FA2740D8801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10967-5CB5-42E5-A0BD-C1F4DD4C9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0BB6C-4F32-4D3C-AC35-3F1C6DFD8AAC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B3B97-4AB7-4165-BDF6-D82BC9A9D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BD31-D1D7-445B-BC6E-99BBB6B724C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E0FF-1DEC-40A6-A6D0-D444D6B32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0551BCC-A904-4290-AF64-6CE7495AC235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8837280-3692-4347-8BBE-3CC8DE684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D550F-AB22-4F98-A652-F761601A9AB8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858CC-5D01-41D6-8E63-C2FCCB0EB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B7E21-6B91-4486-A3F3-8975C3460C7D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24EEA-10F0-40FA-BCC5-DF609D359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B79E-1B05-41ED-AD20-8012DAE020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8FA4E-17C1-4866-B7DE-60FA9870B183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17F41-D91C-41EF-BFD9-D3F69AF20CF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A81AC-F9E4-4EC7-A416-994A8CAE7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B46CF-1174-417A-906D-D2DD6EBFB1C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5A149-6D9A-4AA5-897A-0672818DF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06BB153-0281-4D9E-AB8F-1D6C3872D8A5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C91A8CA-CE3D-4AE8-9923-928A55C3B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C2B08-8DB6-44B4-B78F-EC40B085C982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7BBE50-8A9E-4B6B-B58F-627255C82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42D443-937E-4248-B0A0-B80FDD120327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6175B6-ECA6-47AE-A5BD-A2F27C0169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8" name="Rectangle 20"/>
          <p:cNvSpPr>
            <a:spLocks noGrp="1" noRot="1" noChangeArrowheads="1"/>
          </p:cNvSpPr>
          <p:nvPr>
            <p:ph type="title"/>
          </p:nvPr>
        </p:nvSpPr>
        <p:spPr>
          <a:xfrm>
            <a:off x="539750" y="-171400"/>
            <a:ext cx="8385175" cy="28083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 Казённое  Учреждение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 детского  творчества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работы: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Роспись Северной Двины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/>
          </a:p>
        </p:txBody>
      </p:sp>
      <p:sp>
        <p:nvSpPr>
          <p:cNvPr id="78870" name="Rectangle 2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60032" y="2569029"/>
            <a:ext cx="3927475" cy="3596275"/>
          </a:xfrm>
        </p:spPr>
        <p:txBody>
          <a:bodyPr>
            <a:normAutofit fontScale="92500" lnSpcReduction="10000"/>
          </a:bodyPr>
          <a:lstStyle/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Сайдова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Хыдыркуловна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Минеральные Воды, 2017 </a:t>
            </a:r>
          </a:p>
        </p:txBody>
      </p:sp>
      <p:pic>
        <p:nvPicPr>
          <p:cNvPr id="6" name="Содержимое 5" descr="dvina_0-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4896544" cy="3626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258000" cy="92211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92888" cy="5232623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Мир расписного дерева России такой же большой и разнообразный, как и она сама.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Росписи Северной Двины, Великого Устюга, Поволжья, Урала и Сибири… Любая из перечисленных групп включает в себя множество разновидностей; почти каждая деревня имела свой неповторимый стиль, каждая семья – свою художественную манеру. Общим был только неизменный язык народного искусства.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Естественной питательной средой народного искусства является близость с родной природой. И хотя народному искусству противопоказан натурализм, нужно хорошо знать реальность, которая  вдохновит художника на создание обобщённого, условного образа цветка или птицы.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Народный мастер чувствует материал, с которым работает. А дерево само подскажет приём для большей выразительности.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Северодвинское искусство несёт мощный импульс добра и осмысления  бытия каждому, кто соприкасается с ним как зритель и как создатель.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08720"/>
            <a:ext cx="9144000" cy="12241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algn="just" eaLnBrk="1" hangingPunct="1"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Цирулик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Н, Хлебникова С, Нагель О. Ручное творчество. Учебник для 4 класса. - Самара:  «Учебная литература», 2007. 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Энциклопедия Что такое? Кто такой? - М.: Педагогика – Пресс, 1992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Энциклопедия по изобразительному искусству. – София:. Болгарская академия наук, 1987.</a:t>
            </a:r>
          </a:p>
          <a:p>
            <a:pPr algn="just" eaLnBrk="1" hangingPunct="1"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Куревина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Лутцева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 Прекрасное рядом с тобой. Учебник по курсу «Синтез искусств» для 4-го класса. - М.: БАЛАСС, 2004 </a:t>
            </a:r>
          </a:p>
          <a:p>
            <a:pPr algn="just" eaLnBrk="1" hangingPunct="1"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Щипанов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Юным любителям кисти и резца. - М.: «Просвещение», 1981.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Соколова М.С. Художественная роспись по дереву. –М.: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2005.</a:t>
            </a:r>
          </a:p>
          <a:p>
            <a:pPr algn="just" eaLnBrk="1" hangingPunct="1"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Логвиненко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Г.М. Изобразительное искусство. -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Величко Н.А. Русская роспись: Техники. Приёмы. Изделия. Энциклопедия. – М.: АСТ-ПРЕСС КНИГА,2010</a:t>
            </a:r>
          </a:p>
          <a:p>
            <a:pPr algn="just" eaLnBrk="1" hangingPunct="1"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Северодвинская роспись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db8a9bc5a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68760"/>
            <a:ext cx="3927475" cy="470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7" y="1340768"/>
            <a:ext cx="4129534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«Изба, телега, скамья, укладки,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скобкари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прялки и игрушки, пряничные доски – от зыбки до гроба и намогильного креста сопутствовало дерево народной жизни». Мир расписного дерева России такой же большой и разнообразный, как и она сама.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912-4aa5f-54385430-m750x740-ubbc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3066" y="476250"/>
            <a:ext cx="3827505" cy="561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59936" cy="597666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 веке в музеях Москвы и Петербурга были собраны богатые коллекции предметов крестьянского быта, украшенных этой росписью. Их собирали и привозили в музеи скупщики. Так и вошли они в музейные документы с общим адресом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«Северная Двина»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.В 1959 году на реку Северная Двина выехала экспедиция Загорского Государственного Исторического Художественного Музея-заповедника. Экспедиция установила, что Северодвинская роспись делится на три крупных самостоятельных вида росписи: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Пермогорская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Ракульская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Борецкая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росписи.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952277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Пермогорская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роспись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6912-33dcf-54385334-m750x740-u9ecd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456384" cy="4683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1268760"/>
            <a:ext cx="4849615" cy="482724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вид росписи появился в Архангельской области, в деревнях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Черевково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Большой Березник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Грязинская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носят общее название – Мокрая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Пермогорской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росписи составляют сюжетные композиции на народные темы, окруженные мелким растительным узором на белом фоне.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гибкие побеги нанизаны трёхлопастные, изогнутые листья с острыми кончиками и тюльпановидными цветами. Среди них кустики из округлых листьев, сирины – народные сказочные птицы.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605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цветовой гамме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пермогорской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росписи преобладает белый цвет  фона и красный, основной цвет узора. Жёлтый и зелёный цвета -дополнительные. Большое значение в росписи имеет чёрный контур, который наносился гусиным пером, свободно и легко, всегда мастеровито. Проанализировав манеру исполнения жанровых сцен, характер растительного узора, принципы композиции и цветовое решение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пермогорской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росписи, можно прийти к выводу, что оно уходит своими корнями в древнерусское искусство.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6912-2bd4c-54385420-m750x740-uc4a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4059238" cy="301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66912-17fc2-54385327-m750x740-u00e2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85175" cy="86409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Борецкая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роспись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196752"/>
            <a:ext cx="4201542" cy="518457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древнее село на берегу Северной Двины, возникшее в 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веке, при заселении Двинского края новгородцами. Новгородцы-иконописцы принесли свои живописные приёмы, хранимые здесь так долго (рисунок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трёхярусный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став с древом, став с конём, с золотом, по белому фону и красный, травный узор). Вначале вместе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ракульскими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затем, вытесняя их окончательно, стали встречаться прялки нового типа, близкие по характеру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пермогорским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отличающиеся от них более крупным размером, более броской и крупной нарядностью формы и более ярким колоритом, с  ослепительно белым фоном и большим количеством позолоты. Нижнюю часть лопасти на них неизменно занимает сцена катания.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f2206fdac38e6e37065c845a9a5dbf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74441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 бытовых предметов , которые украшались в Борке, был разнообразен. Роспись покрывала многие крупные предметы: сундуки, ларцы, подголовники. В большом количестве  украшали  деревянную и  берестяную посуду, но больше расписывали  прялки.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fd7d625cd072cdc32fce7fd1168ce39бор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302433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0812_8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338437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Ракульская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роспись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6912-bb394-54385404-m750x740-u461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2016223" cy="482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3" y="1268760"/>
            <a:ext cx="5976664" cy="48272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Ракульская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роспись имеет глубокие самобытные традиции, она совершенно не похожа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пермогорскую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борецкие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росписи. Ниже по реке Северной Двине встречается третий тип росписи – прялки с росписью на жёлтом фоне, с крупным орнаментом в виде изогнутой ветки. Нижнюю часть лопасти занимает контурное изображение птицы, вписанной в квадрат. Экспедиция нашла центр этой росписи - деревню Ульяновскую,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Черевковского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которая находится в нескольких километрах от впадины реки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Ракулинской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 имени которой и названа роспись.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большинстве произведений главную роль играют золотисто-охристый  и чёрный  цвета, а сопутствуют им глубокий зелёный  и коричневый. Колорит красного очень строг, спокоен, но в его сдержанной гамме есть своя прелесть  и цветовая гармония. Орнамент  очень крупный и состоит из декоративных листьев. Чёрным цветом исполнены не только контур, но и многие детали: усики, завитки, прожилки.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3600399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939f13afb1796845b1fa9186f2c4953e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2937460" cy="4179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475</TotalTime>
  <Words>762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Муниципальное  Казённое  Учреждение Дополнительного Образования Дом детского  творчества  Тема работы: «Роспись Северной Двины» </vt:lpstr>
      <vt:lpstr>Северодвинская роспись</vt:lpstr>
      <vt:lpstr>Слайд 3</vt:lpstr>
      <vt:lpstr>Пермогорская роспись</vt:lpstr>
      <vt:lpstr>В  цветовой гамме пермогорской росписи преобладает белый цвет  фона и красный, основной цвет узора. Жёлтый и зелёный цвета -дополнительные. Большое значение в росписи имеет чёрный контур, который наносился гусиным пером, свободно и легко, всегда мастеровито. Проанализировав манеру исполнения жанровых сцен, характер растительного узора, принципы композиции и цветовое решение пермогорской росписи, можно прийти к выводу, что оно уходит своими корнями в древнерусское искусство.</vt:lpstr>
      <vt:lpstr>Борецкая роспись</vt:lpstr>
      <vt:lpstr>Круг бытовых предметов , которые украшались в Борке, был разнообразен. Роспись покрывала многие крупные предметы: сундуки, ларцы, подголовники. В большом количестве  украшали  деревянную и  берестяную посуду, но больше расписывали  прялки.</vt:lpstr>
      <vt:lpstr>Ракульская роспись</vt:lpstr>
      <vt:lpstr>В большинстве произведений главную роль играют золотисто-охристый  и чёрный  цвета, а сопутствуют им глубокий зелёный  и коричневый. Колорит красного очень строг, спокоен, но в его сдержанной гамме есть своя прелесть  и цветовая гармония. Орнамент  очень крупный и состоит из декоративных листьев. Чёрным цветом исполнены не только контур, но и многие детали: усики, завитки, прожилки.</vt:lpstr>
      <vt:lpstr>Выводы:</vt:lpstr>
      <vt:lpstr>  Список использованной литературы  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Секция: Декоративно-прикладное искусство. Игрушка-копилка из папье-маше «Кролики Саша и Маша» (использование элементов национального казачьего костюма в детской игрушке).</dc:title>
  <dc:creator>Сайдова Мария</dc:creator>
  <cp:keywords>роспись по дереву</cp:keywords>
  <cp:lastModifiedBy>Мария</cp:lastModifiedBy>
  <cp:revision>46</cp:revision>
  <dcterms:created xsi:type="dcterms:W3CDTF">2011-01-21T11:44:57Z</dcterms:created>
  <dcterms:modified xsi:type="dcterms:W3CDTF">2017-11-09T16:25:42Z</dcterms:modified>
</cp:coreProperties>
</file>