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6C90-F759-499D-B584-E1CA29CEBDE9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7D0-606C-48B6-85E7-8EEBAF281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7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6C90-F759-499D-B584-E1CA29CEBDE9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7D0-606C-48B6-85E7-8EEBAF281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6C90-F759-499D-B584-E1CA29CEBDE9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7D0-606C-48B6-85E7-8EEBAF281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9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6C90-F759-499D-B584-E1CA29CEBDE9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7D0-606C-48B6-85E7-8EEBAF281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1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6C90-F759-499D-B584-E1CA29CEBDE9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7D0-606C-48B6-85E7-8EEBAF281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6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6C90-F759-499D-B584-E1CA29CEBDE9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7D0-606C-48B6-85E7-8EEBAF281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1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6C90-F759-499D-B584-E1CA29CEBDE9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7D0-606C-48B6-85E7-8EEBAF281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5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6C90-F759-499D-B584-E1CA29CEBDE9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7D0-606C-48B6-85E7-8EEBAF281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6C90-F759-499D-B584-E1CA29CEBDE9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7D0-606C-48B6-85E7-8EEBAF281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6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6C90-F759-499D-B584-E1CA29CEBDE9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7D0-606C-48B6-85E7-8EEBAF281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07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6C90-F759-499D-B584-E1CA29CEBDE9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7D0-606C-48B6-85E7-8EEBAF281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6C90-F759-499D-B584-E1CA29CEBDE9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07D0-606C-48B6-85E7-8EEBAF281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астер -класс Зонтик\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2" r="1" b="21975"/>
          <a:stretch/>
        </p:blipFill>
        <p:spPr bwMode="auto">
          <a:xfrm>
            <a:off x="-152316" y="0"/>
            <a:ext cx="9296316" cy="725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7336" y="2420888"/>
            <a:ext cx="3382144" cy="5165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брошь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805264"/>
            <a:ext cx="5112568" cy="115253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Есаулова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 А.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Объединение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«Домовята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МКУ ДО ДДТ г. Минеральные Воды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980728"/>
            <a:ext cx="8367988" cy="1547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5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ЗОНТИК</a:t>
            </a:r>
            <a:endParaRPr lang="ru-RU" sz="125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979"/>
            <a:ext cx="2448272" cy="23394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39752" y="216318"/>
            <a:ext cx="40206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</p:txBody>
      </p:sp>
    </p:spTree>
    <p:extLst>
      <p:ext uri="{BB962C8B-B14F-4D97-AF65-F5344CB8AC3E}">
        <p14:creationId xmlns:p14="http://schemas.microsoft.com/office/powerpoint/2010/main" val="9700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620688"/>
            <a:ext cx="4474840" cy="553062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Вклеить ткань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обратной стороны полузонтика, сформировав складки.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Настенька\Desktop\Мастер -класс Зонтик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094360" cy="5459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4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Длиногубцами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откусить лишние концы зубочисток.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Настенька\Desktop\Мастер -класс Зонтик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600400" cy="480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Мастер -класс Зонтик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514" y="1673424"/>
            <a:ext cx="3584934" cy="4779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3816424" cy="524259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Согнуть проволоку – ручку полукругом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E:\Мастер -класс Зонтик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6488"/>
            <a:ext cx="4338482" cy="578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1875"/>
            <a:ext cx="3754760" cy="574665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Приклеить с обратной стороны булавку или заколку.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E:\Мастер -класс Зонтик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458816" cy="59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4876" y="2204864"/>
            <a:ext cx="8005516" cy="1547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10000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6752"/>
            <a:ext cx="2448272" cy="23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8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оамиран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14 х 14 см,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арандаш простой,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артон 14 х 14 см,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лисовая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ткань 7 х 7 см,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лей «Момент»,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длиногубцы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усины длинные -2шт.,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роволока -11 см длиной,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убочистки -5 шт.,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украшения : блестки, бабочки.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Мастер -класс Зонтик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327834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8387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Нарисовать круг радиусом 7 см.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Мастер -класс Зонтик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38598" r="18227" b="13566"/>
          <a:stretch/>
        </p:blipFill>
        <p:spPr bwMode="auto">
          <a:xfrm>
            <a:off x="1547664" y="1484784"/>
            <a:ext cx="5307422" cy="5055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 flipH="1" flipV="1">
            <a:off x="4147804" y="3861048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193524" y="3883908"/>
            <a:ext cx="215238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123728" y="1887463"/>
            <a:ext cx="4252896" cy="42484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242369"/>
            <a:ext cx="139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7 см.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846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стенька\Desktop\Мастер -класс Зонтик\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" t="16683" b="6250"/>
          <a:stretch/>
        </p:blipFill>
        <p:spPr bwMode="auto">
          <a:xfrm>
            <a:off x="1979712" y="1628800"/>
            <a:ext cx="4782318" cy="489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Вырезать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окружность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картона.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стенька\Desktop\Мастер -класс Зонтик\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4" t="19886"/>
          <a:stretch/>
        </p:blipFill>
        <p:spPr bwMode="auto">
          <a:xfrm>
            <a:off x="539552" y="2576141"/>
            <a:ext cx="2739207" cy="3625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004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Разрезать окружность пополам для полузонтика.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E:\Мастер -класс Зонтик\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19014" r="7002" b="19014"/>
          <a:stretch/>
        </p:blipFill>
        <p:spPr bwMode="auto">
          <a:xfrm>
            <a:off x="4860032" y="2636912"/>
            <a:ext cx="3647116" cy="350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44624"/>
            <a:ext cx="52200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Вырезать полукруг из </a:t>
            </a:r>
            <a:r>
              <a:rPr lang="ru-RU" sz="4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фоамирана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приложив картонную заготовку. </a:t>
            </a:r>
            <a:endParaRPr lang="ru-RU" sz="4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79912" y="188640"/>
            <a:ext cx="0" cy="5880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7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Вклеить 5 зубочисток, начиная от середины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книзу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одинаковом расстоянии.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астенька\Desktop\Мастер -класс Зонтик\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16246" r="-3508" b="32403"/>
          <a:stretch/>
        </p:blipFill>
        <p:spPr bwMode="auto">
          <a:xfrm>
            <a:off x="2267744" y="2708920"/>
            <a:ext cx="4233922" cy="355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Приклеить бусины по краям проволоки.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Настенька\Desktop\Мастер -класс Зонтик\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" b="43860"/>
          <a:stretch/>
        </p:blipFill>
        <p:spPr bwMode="auto">
          <a:xfrm>
            <a:off x="1547664" y="1700808"/>
            <a:ext cx="6034090" cy="4515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835696" y="5445224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92696"/>
            <a:ext cx="4618856" cy="531460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Вклеить проволоку - ручку в середину полузонтика.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Настенька\Desktop\Мастер -класс Зонтик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816424" cy="508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9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4690864" cy="581865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Вырезать из ткани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треугольник, для придания зонтику объема и прикрепления булавки или заколки.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Настенька\Desktop\Мастер -класс Зонтик\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221" r="-3234"/>
          <a:stretch/>
        </p:blipFill>
        <p:spPr bwMode="auto">
          <a:xfrm>
            <a:off x="4897807" y="1052736"/>
            <a:ext cx="4246193" cy="481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167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брошь</vt:lpstr>
      <vt:lpstr>Необходимые материалы:</vt:lpstr>
      <vt:lpstr>Нарисовать круг радиусом 7 см.</vt:lpstr>
      <vt:lpstr>Вырезать  окружность из картона.</vt:lpstr>
      <vt:lpstr>Разрезать окружность пополам для полузонтика. </vt:lpstr>
      <vt:lpstr>Вклеить 5 зубочисток, начиная от середины книзу на одинаковом расстоянии.</vt:lpstr>
      <vt:lpstr>Приклеить бусины по краям проволоки.</vt:lpstr>
      <vt:lpstr>Вклеить проволоку - ручку в середину полузонтика.</vt:lpstr>
      <vt:lpstr>Вырезать из ткани треугольник, для придания зонтику объема и прикрепления булавки или заколки.</vt:lpstr>
      <vt:lpstr>Вклеить ткань  с обратной стороны полузонтика, сформировав складки.</vt:lpstr>
      <vt:lpstr>Длиногубцами откусить лишние концы зубочисток.</vt:lpstr>
      <vt:lpstr>Согнуть проволоку – ручку полукругом. </vt:lpstr>
      <vt:lpstr>Приклеить с обратной стороны булавку или заколку.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Зонтик - брошь</dc:title>
  <dc:creator>Настенька</dc:creator>
  <cp:lastModifiedBy>1</cp:lastModifiedBy>
  <cp:revision>16</cp:revision>
  <dcterms:created xsi:type="dcterms:W3CDTF">2019-09-20T11:37:38Z</dcterms:created>
  <dcterms:modified xsi:type="dcterms:W3CDTF">2019-10-18T11:58:19Z</dcterms:modified>
</cp:coreProperties>
</file>