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71527-81C5-4BA5-B66E-ACC372E488A3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37149-4398-48CC-B2A9-31482B32E0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6163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71527-81C5-4BA5-B66E-ACC372E488A3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37149-4398-48CC-B2A9-31482B32E0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8631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71527-81C5-4BA5-B66E-ACC372E488A3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37149-4398-48CC-B2A9-31482B32E0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0434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71527-81C5-4BA5-B66E-ACC372E488A3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37149-4398-48CC-B2A9-31482B32E0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9071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71527-81C5-4BA5-B66E-ACC372E488A3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37149-4398-48CC-B2A9-31482B32E0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7570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71527-81C5-4BA5-B66E-ACC372E488A3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37149-4398-48CC-B2A9-31482B32E0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617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71527-81C5-4BA5-B66E-ACC372E488A3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37149-4398-48CC-B2A9-31482B32E0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7953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71527-81C5-4BA5-B66E-ACC372E488A3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37149-4398-48CC-B2A9-31482B32E0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7574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71527-81C5-4BA5-B66E-ACC372E488A3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37149-4398-48CC-B2A9-31482B32E0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4370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71527-81C5-4BA5-B66E-ACC372E488A3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37149-4398-48CC-B2A9-31482B32E0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8438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71527-81C5-4BA5-B66E-ACC372E488A3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37149-4398-48CC-B2A9-31482B32E0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2148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71527-81C5-4BA5-B66E-ACC372E488A3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337149-4398-48CC-B2A9-31482B32E0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1964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Флешка МОЯ\КАРТИНКИ\картинки для работы\Анимации для Шкарупа\Школьные фоны\1 фон (26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1" y="-27549"/>
            <a:ext cx="9215436" cy="691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Дистанционное обучение</a:t>
            </a:r>
            <a:endParaRPr lang="ru-RU" sz="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827584" y="5301208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Памятка </a:t>
            </a:r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для детей</a:t>
            </a:r>
          </a:p>
          <a:p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и родителей</a:t>
            </a:r>
            <a:endParaRPr lang="ru-RU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19704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1" cy="6858000"/>
          </a:xfrm>
        </p:spPr>
      </p:pic>
    </p:spTree>
    <p:extLst>
      <p:ext uri="{BB962C8B-B14F-4D97-AF65-F5344CB8AC3E}">
        <p14:creationId xmlns:p14="http://schemas.microsoft.com/office/powerpoint/2010/main" val="42648634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0"/>
            <a:ext cx="9344878" cy="6858000"/>
          </a:xfrm>
        </p:spPr>
      </p:pic>
    </p:spTree>
    <p:extLst>
      <p:ext uri="{BB962C8B-B14F-4D97-AF65-F5344CB8AC3E}">
        <p14:creationId xmlns:p14="http://schemas.microsoft.com/office/powerpoint/2010/main" val="10551356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6473297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975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612885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418"/>
            <a:ext cx="9144000" cy="6882418"/>
          </a:xfrm>
        </p:spPr>
      </p:pic>
    </p:spTree>
    <p:extLst>
      <p:ext uri="{BB962C8B-B14F-4D97-AF65-F5344CB8AC3E}">
        <p14:creationId xmlns:p14="http://schemas.microsoft.com/office/powerpoint/2010/main" val="11169535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8001"/>
            <a:ext cx="9266240" cy="6839999"/>
          </a:xfrm>
        </p:spPr>
      </p:pic>
    </p:spTree>
    <p:extLst>
      <p:ext uri="{BB962C8B-B14F-4D97-AF65-F5344CB8AC3E}">
        <p14:creationId xmlns:p14="http://schemas.microsoft.com/office/powerpoint/2010/main" val="3536861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9375750" cy="6858000"/>
          </a:xfrm>
        </p:spPr>
      </p:pic>
    </p:spTree>
    <p:extLst>
      <p:ext uri="{BB962C8B-B14F-4D97-AF65-F5344CB8AC3E}">
        <p14:creationId xmlns:p14="http://schemas.microsoft.com/office/powerpoint/2010/main" val="1722861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19" y="0"/>
            <a:ext cx="9361038" cy="6858000"/>
          </a:xfrm>
        </p:spPr>
      </p:pic>
    </p:spTree>
    <p:extLst>
      <p:ext uri="{BB962C8B-B14F-4D97-AF65-F5344CB8AC3E}">
        <p14:creationId xmlns:p14="http://schemas.microsoft.com/office/powerpoint/2010/main" val="27317381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8" cy="6858000"/>
          </a:xfrm>
        </p:spPr>
      </p:pic>
    </p:spTree>
    <p:extLst>
      <p:ext uri="{BB962C8B-B14F-4D97-AF65-F5344CB8AC3E}">
        <p14:creationId xmlns:p14="http://schemas.microsoft.com/office/powerpoint/2010/main" val="28828541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8" y="0"/>
            <a:ext cx="9135392" cy="6858000"/>
          </a:xfrm>
        </p:spPr>
      </p:pic>
    </p:spTree>
    <p:extLst>
      <p:ext uri="{BB962C8B-B14F-4D97-AF65-F5344CB8AC3E}">
        <p14:creationId xmlns:p14="http://schemas.microsoft.com/office/powerpoint/2010/main" val="3781959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8</Words>
  <Application>Microsoft Office PowerPoint</Application>
  <PresentationFormat>Экран (4:3)</PresentationFormat>
  <Paragraphs>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Дистанционное обучение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Памятки</dc:title>
  <dc:creator>1</dc:creator>
  <cp:lastModifiedBy>1</cp:lastModifiedBy>
  <cp:revision>3</cp:revision>
  <dcterms:created xsi:type="dcterms:W3CDTF">2020-04-14T08:15:45Z</dcterms:created>
  <dcterms:modified xsi:type="dcterms:W3CDTF">2020-04-14T08:44:11Z</dcterms:modified>
</cp:coreProperties>
</file>