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4" r:id="rId8"/>
    <p:sldId id="266" r:id="rId9"/>
    <p:sldId id="267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C62"/>
    <a:srgbClr val="2845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72" autoAdjust="0"/>
  </p:normalViewPr>
  <p:slideViewPr>
    <p:cSldViewPr>
      <p:cViewPr varScale="1">
        <p:scale>
          <a:sx n="100" d="100"/>
          <a:sy n="100" d="100"/>
        </p:scale>
        <p:origin x="-19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610F-8F84-4F01-815A-4E2182776B06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90ECF-1667-4D82-8A5A-7948DB40A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5D46-5E5B-469D-9C11-57E89747947A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9224-9066-4CC7-AE61-9427C750C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DA83-B523-40B8-8A8C-9E6D9AD886D0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41F5-48BA-452F-9E27-CA46863BB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130B2-CBB4-4DF5-BFD2-4FB7E623036C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5A21-10BA-4ED2-97B2-56BA3B322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0454-6989-4DC7-8699-2E5BADA774B7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932B-512D-428B-AAC2-CADE8BACD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EB07-A998-483E-9DDD-CD7BFBD43240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5A6B-BD56-4DB3-A911-43633A6CC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7891-1BA0-4A6D-98DD-3DDD622050D4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C4EC-C989-4FE9-B9C8-86214A151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E918-D9B1-4D3F-A5B1-859482792EAE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A66F-D4C8-4EEC-98A9-C586D576A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4D780-20F3-4C67-9269-78C93697E42C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4696-1DC2-471B-857E-9358E0684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5392-D038-4AFD-9D9D-C40C55435053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1451-0367-49F7-A7B3-4767F905E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191B7-172D-44C0-AD03-128965F42E7D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C1875-D8A2-443A-9A26-75E7BD32D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502DBF-A622-44BD-A19F-47CC02B460A5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EEB3D6-5B89-43DC-9E9E-8C57911CC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0" r:id="rId2"/>
    <p:sldLayoutId id="2147483709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10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Impac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a.gorodsreda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1916113"/>
            <a:ext cx="7129462" cy="2881312"/>
          </a:xfrm>
        </p:spPr>
        <p:txBody>
          <a:bodyPr>
            <a:normAutofit/>
          </a:bodyPr>
          <a:lstStyle/>
          <a:p>
            <a:pPr marL="393700" lvl="1" eaLnBrk="1" hangingPunct="1">
              <a:defRPr/>
            </a:pPr>
            <a:r>
              <a:rPr lang="ru-RU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ПРЕЗЕНТАЦИЯ</a:t>
            </a:r>
          </a:p>
          <a:p>
            <a:pPr marR="0" algn="ctr" eaLnBrk="1" hangingPunct="1"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на тему </a:t>
            </a:r>
          </a:p>
          <a:p>
            <a:pPr marR="0" algn="ctr" eaLnBrk="1" hangingPunct="1"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«Городская среда - мой выбор» </a:t>
            </a:r>
          </a:p>
          <a:p>
            <a:pPr marR="0" eaLnBrk="1" hangingPunct="1">
              <a:defRPr/>
            </a:pPr>
            <a:endParaRPr lang="ru-RU" sz="2200" dirty="0" smtClean="0"/>
          </a:p>
        </p:txBody>
      </p:sp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33375"/>
            <a:ext cx="11525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368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 cstate="print"/>
          <a:srcRect r="42105" b="72485"/>
          <a:stretch>
            <a:fillRect/>
          </a:stretch>
        </p:blipFill>
        <p:spPr bwMode="auto">
          <a:xfrm>
            <a:off x="468313" y="333375"/>
            <a:ext cx="1582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319338" y="692150"/>
            <a:ext cx="3886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2845A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31640" y="1844824"/>
          <a:ext cx="7128792" cy="975360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659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Планируется организация доступной среды для проведения праздничных мероприятий, ярмарок, выставок, зон занятия спортом, детских развлекательных комплексов, обустроить территорию сквера освещением, тротуарами, велосипедной дорожкой, скамейками, урнами.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23728" y="1268760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Сквер по ул. Яблоневая в х.Красный Пахарь.</a:t>
            </a:r>
            <a:endParaRPr lang="ru-RU" dirty="0">
              <a:latin typeface="+mn-lt"/>
            </a:endParaRPr>
          </a:p>
        </p:txBody>
      </p:sp>
      <p:pic>
        <p:nvPicPr>
          <p:cNvPr id="10" name="Рисунок 9" descr="Image 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924944"/>
            <a:ext cx="6912768" cy="35283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51720" y="62068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«Городская среда - мой выбор»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 cstate="print"/>
          <a:srcRect r="42105" b="72485"/>
          <a:stretch>
            <a:fillRect/>
          </a:stretch>
        </p:blipFill>
        <p:spPr bwMode="auto">
          <a:xfrm>
            <a:off x="468313" y="333375"/>
            <a:ext cx="1582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1268760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Проголосовать можно с 15 апреля по 30 мая 2022 г. на специальной цифровой платформе (https://26.gorodsreda.ru/) </a:t>
            </a:r>
          </a:p>
          <a:p>
            <a:r>
              <a:rPr lang="ru-RU" sz="1600" dirty="0" smtClean="0">
                <a:latin typeface="+mn-lt"/>
              </a:rPr>
              <a:t>Минимальный возраст гражданина, допущенного до голосования, — 14 лет.</a:t>
            </a:r>
          </a:p>
          <a:p>
            <a:r>
              <a:rPr lang="ru-RU" sz="1600" dirty="0" smtClean="0">
                <a:latin typeface="+mn-lt"/>
              </a:rPr>
              <a:t>Каждый участник голосования может выбрать одну территорию благоустройства относительно адреса проживания, указанного при регистрации.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708920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latin typeface="+mn-lt"/>
              </a:rPr>
              <a:t>ПОСЛЕДОВАТЕЛЬНОСТЬ </a:t>
            </a:r>
          </a:p>
          <a:p>
            <a:pPr algn="ctr"/>
            <a:r>
              <a:rPr lang="ru-RU" sz="1400" b="1" cap="all" dirty="0" smtClean="0">
                <a:latin typeface="+mn-lt"/>
              </a:rPr>
              <a:t>ОНЛАЙН-ГОЛОСОВАНИЯ</a:t>
            </a:r>
          </a:p>
          <a:p>
            <a:pPr algn="just"/>
            <a:r>
              <a:rPr lang="ru-RU" sz="1400" dirty="0" smtClean="0">
                <a:latin typeface="+mn-lt"/>
              </a:rPr>
              <a:t>1. Выберите свое муниципальное образование, ознакомьтесь со списком объектов для голосования.</a:t>
            </a:r>
          </a:p>
          <a:p>
            <a:pPr algn="just"/>
            <a:r>
              <a:rPr lang="ru-RU" sz="1400" dirty="0" smtClean="0">
                <a:latin typeface="+mn-lt"/>
              </a:rPr>
              <a:t>2. Войдите через </a:t>
            </a:r>
            <a:r>
              <a:rPr lang="ru-RU" sz="1400" dirty="0" err="1" smtClean="0">
                <a:latin typeface="+mn-lt"/>
              </a:rPr>
              <a:t>Госуслуги</a:t>
            </a:r>
            <a:r>
              <a:rPr lang="ru-RU" sz="1400" dirty="0" smtClean="0">
                <a:latin typeface="+mn-lt"/>
              </a:rPr>
              <a:t> или зарегистрируйтесь, указав в форме регистрации ваши фамилию, имя, отчество, дату рождения, место проживания, адрес электронной почты, подтвердите номер телефона.</a:t>
            </a:r>
          </a:p>
          <a:p>
            <a:pPr algn="just"/>
            <a:r>
              <a:rPr lang="ru-RU" sz="1400" dirty="0" smtClean="0">
                <a:latin typeface="+mn-lt"/>
              </a:rPr>
              <a:t>3. Выберите из списка общественную территорию, которая, по вашему мнению, должна быть благоустроена в первую очередь. Результаты голосования будут опубликованы на сайте после завершения голосования.</a:t>
            </a:r>
            <a:endParaRPr lang="ru-RU" sz="14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62068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«Городская среда - мой выбор» </a:t>
            </a:r>
          </a:p>
        </p:txBody>
      </p:sp>
      <p:pic>
        <p:nvPicPr>
          <p:cNvPr id="1026" name="Picture 2" descr="https://primamedia.ru/f/big/2435/2434307.jpg?75b4e0e76403329e107208ceffa9c9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392488" cy="3600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 r="42105" b="72485"/>
          <a:stretch>
            <a:fillRect/>
          </a:stretch>
        </p:blipFill>
        <p:spPr bwMode="auto">
          <a:xfrm>
            <a:off x="179388" y="333375"/>
            <a:ext cx="1584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54868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«Городская среда - мой выбор»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56490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Федеральный проект «Формирование комфортной городской среды»</a:t>
            </a:r>
            <a:r>
              <a:rPr lang="ru-RU" dirty="0" smtClean="0">
                <a:latin typeface="+mn-lt"/>
              </a:rPr>
              <a:t>: предполагает реализацию комплексных проектов развития городской среды для создания достойных условий жизни граждан и конкурентоспособных городов. Проекты будут отбираться на конкурсной основе. Важнейшими критериями их оценки станет влияние на социально-экономическое развитие конкретного города, региона и страны в целом. Принципиальным условием остается максимальное вовлечение граждан в решение вопросов городского развития, в том числе с широким использованием цифровых технологий.</a:t>
            </a:r>
            <a:endParaRPr lang="ru-RU" dirty="0">
              <a:latin typeface="+mn-lt"/>
            </a:endParaRPr>
          </a:p>
        </p:txBody>
      </p:sp>
      <p:pic>
        <p:nvPicPr>
          <p:cNvPr id="8" name="Рисунок 7" descr="zhile_logo_cvet_goriz_pra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3960440" cy="1080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 r="42105" b="72485"/>
          <a:stretch>
            <a:fillRect/>
          </a:stretch>
        </p:blipFill>
        <p:spPr bwMode="auto">
          <a:xfrm>
            <a:off x="684213" y="404813"/>
            <a:ext cx="1584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3759200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03648" y="1416400"/>
            <a:ext cx="65527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Огонь Вечной Славы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(город Минеральные Воды) стал одним из первых объектов на территории Минераловодского городского округа, благоустройство которого прошло в рамках проекта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комфортной городской среды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2017 году. На 9 000 кв. м. территории, прилегающей к Мемориалу и зданию Поста №1, заменили плитку, бордюры, скамейки, урны, а также обновили уличное освещение.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MG_0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852936"/>
            <a:ext cx="5760640" cy="32583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11760" y="6206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«Городская среда - мой выбор»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 cstate="print"/>
          <a:srcRect r="42105" b="72485"/>
          <a:stretch>
            <a:fillRect/>
          </a:stretch>
        </p:blipFill>
        <p:spPr bwMode="auto">
          <a:xfrm>
            <a:off x="468313" y="333375"/>
            <a:ext cx="1582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2123728" y="476672"/>
            <a:ext cx="6912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«Городская среда - мой выбор»</a:t>
            </a:r>
            <a:endParaRPr lang="ru-RU" sz="36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94116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+mn-lt"/>
              </a:rPr>
              <a:t>В 2018 году в рамках проекта в порядок приведена минераловодская </a:t>
            </a:r>
            <a:r>
              <a:rPr lang="ru-RU" sz="1600" b="1" dirty="0" smtClean="0">
                <a:latin typeface="+mn-lt"/>
              </a:rPr>
              <a:t>аллея Карла Маркса в городе Минеральные Воды</a:t>
            </a:r>
            <a:r>
              <a:rPr lang="ru-RU" sz="1600" dirty="0" smtClean="0">
                <a:latin typeface="+mn-lt"/>
              </a:rPr>
              <a:t>. После благоустройства аллея стала более живописной: на алее протяженностью более километра установлены 55 новых скамеек, 55 урн, 25 цветочных вазонов и 120 торшеров. Пешеходная зона площадью около 8 тысяч кв. м уложена новой тротуарной плиткой,  установлены более 2, 5 тысяч метров бордюров. Кроме того, заасфальтированы парковочные «карманы»  площадью свыше 600 кв. м. </a:t>
            </a:r>
            <a:endParaRPr lang="ru-RU" sz="1600" dirty="0">
              <a:latin typeface="+mn-lt"/>
            </a:endParaRPr>
          </a:p>
        </p:txBody>
      </p:sp>
      <p:pic>
        <p:nvPicPr>
          <p:cNvPr id="7" name="Рисунок 6" descr="Аллея Карла Маркс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96752"/>
            <a:ext cx="6768752" cy="36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 cstate="print"/>
          <a:srcRect r="42105" b="72485"/>
          <a:stretch>
            <a:fillRect/>
          </a:stretch>
        </p:blipFill>
        <p:spPr bwMode="auto">
          <a:xfrm>
            <a:off x="468313" y="333375"/>
            <a:ext cx="1582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9"/>
          <p:cNvSpPr>
            <a:spLocks noChangeArrowheads="1"/>
          </p:cNvSpPr>
          <p:nvPr/>
        </p:nvSpPr>
        <p:spPr bwMode="auto">
          <a:xfrm>
            <a:off x="250825" y="1773238"/>
            <a:ext cx="4321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 dirty="0">
              <a:latin typeface="Times New Roman" pitchFamily="18" charset="0"/>
            </a:endParaRPr>
          </a:p>
          <a:p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467544" y="1124744"/>
            <a:ext cx="8496944" cy="232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2019 году благоустройство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Городского парка и аллеи на пр. Карла Маркса (2 очередь)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Данный объект был отобран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минераловодцами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числе первоочередных проектов.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 общественной территории Городского парка города Минеральные Воды составляет 27361 м2. Пешеходная зона площадью 8200 кв. 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уложена новой тротуарной плиткой. Заменено ограждение, вход украсила новая колоннада. На территории парка обустроены игровая и спортивная площадка, установлены тренажеры, 2 беседки, 50 скамеек со спинками и 50 урн, установлено 115 светильников.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перед входом в парк благоустроена городская площадь (аллея проспект Карла Маркса (2 очередь) города Минеральные Воды) площадью 9880 кв. м. Здесь заменены дорожные бортовые камни, обустроены тротуары из брусчатки, установлены скамейки, урны и вазоны, установлено наружное освещение. Обустроен светомузыкальный фонтан.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городская площадь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56992"/>
            <a:ext cx="3107837" cy="3356992"/>
          </a:xfrm>
          <a:prstGeom prst="rect">
            <a:avLst/>
          </a:prstGeom>
        </p:spPr>
      </p:pic>
      <p:pic>
        <p:nvPicPr>
          <p:cNvPr id="11" name="Рисунок 10" descr="городской парк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1444" y="3356992"/>
            <a:ext cx="4704523" cy="33843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23729" y="6206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«Городская среда - мой выбор» 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 r="42105" b="72485"/>
          <a:stretch>
            <a:fillRect/>
          </a:stretch>
        </p:blipFill>
        <p:spPr bwMode="auto">
          <a:xfrm>
            <a:off x="468313" y="333375"/>
            <a:ext cx="1582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1124744"/>
            <a:ext cx="3816424" cy="31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2020 году благоустроен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сквер «Дружба»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(район 4 км г. Минеральные Воды) площадью 5313 кв. м. Объект включает в себя доступную среду для проведения праздничных, культурно-массовых мероприятий, ярмарок, выставок, зоны занятия спортом, детские развлекательные комплексы, устройство территории для выгула собак, обустройство территории сквера освещением, тротуарами, велосипедной дорожкой, скамейками и урнами. Проект по формированию комфортной городской среды позволил вдохнуть новую жизнь в эту территорию. Здесь созданы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велотриал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скейтпарк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детская площадка, установлены спортивные тренажёры. Модернизировано освещение, разбиты цветники, отремонтированы дорожки, заменены другие элементы парковой инфраструктуры.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67944" y="4659743"/>
            <a:ext cx="49685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2020 году также благоустроен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сквер «Надежда»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(г. Минеральные Воды). На площади 10950 кв. м полностью обновлена тротуарная плитка, отремонтирован существующий фонтан с установкой современной подсветки, обустроена сцена для общегородских мероприятий, благоустроены пешеходные зоны и зоны для отдыха, установлены современные спортивные и детские площадки, а также малые архитектурные формы. Также отремонтирован памятник генералу Ермолову. Для любителей спорта, а в частности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воркаута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обустроена спортивная площадка. Для детей разных возрастов имеется игровая площадка с качелями.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1" name="Рисунок 10" descr="DSC_3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96752"/>
            <a:ext cx="4824536" cy="3312368"/>
          </a:xfrm>
          <a:prstGeom prst="rect">
            <a:avLst/>
          </a:prstGeom>
        </p:spPr>
      </p:pic>
      <p:pic>
        <p:nvPicPr>
          <p:cNvPr id="12" name="Рисунок 11" descr="Надежд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11707"/>
            <a:ext cx="3528392" cy="25425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51720" y="548681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«Городская среда - мой выбор»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print"/>
          <a:srcRect r="42105" b="72485"/>
          <a:stretch>
            <a:fillRect/>
          </a:stretch>
        </p:blipFill>
        <p:spPr bwMode="auto">
          <a:xfrm>
            <a:off x="468313" y="333375"/>
            <a:ext cx="1582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1527175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61" name="AutoShape 13" descr="&amp;Rcy;&amp;yacy;&amp;dcy;&amp;ocy;&amp;mcy; &amp;scy;&amp;ocy; &amp;zcy;&amp;dcy;&amp;acy;&amp;ncy;&amp;icy;&amp;iecy;&amp;mcy; &amp;ZHcy;&amp;iecy;&amp;lcy;&amp;iecy;&amp;zcy;&amp;ncy;&amp;ocy;&amp;dcy;&amp;ocy;&amp;rcy;&amp;ocy;&amp;zhcy;&amp;ncy;&amp;ocy;&amp;gcy;&amp;ocy; &amp;vcy;&amp;ocy;&amp;kcy;&amp;zcy;&amp;acy;&amp;lcy;&amp;acy; &amp;ncy;&amp;acy; &amp;iecy;&amp;gcy;&amp;ocy; &amp;pcy;&amp;lcy;&amp;ocy;&amp;shchcy;&amp;acy;&amp;dcy;&amp;icy; &amp;mcy;&amp;ocy;&amp;iecy; &amp;vcy;&amp;ncy;&amp;icy;&amp;mcy;&amp;acy;&amp;ncy;&amp;icy;&amp;iecy; &amp;pcy;&amp;rcy;&amp;icy;&amp;vcy;&amp;lcy;&amp;iecy;&amp;kcy;&amp;lcy;&amp;acy; &amp;scy;&amp;kcy;&amp;ucy;&amp;lcy;&amp;softcy;&amp;pcy;&amp;tcy;&amp;ucy;&amp;rcy;&amp;acy; &amp;Ocy;&amp;rcy;&amp;iecy;&amp;lcy;, &amp;kcy;&amp;ocy;&amp;tcy;&amp;ocy;&amp;rcy;&amp;acy;&amp;yacy;, &amp;pcy;&amp;ocy; &amp;scy;&amp;lcy;&amp;ocy;&amp;vcy;&amp;acy;&amp;mcy; &amp;mcy;&amp;iecy;&amp;scy;&amp;tcy;&amp;ncy;&amp;ycy;&amp;khcy; &amp;zhcy;&amp;icy;&amp;tcy;&amp;iecy;&amp;lcy;&amp;iecy;&amp;jcy;, &amp;scy;&amp;chcy;&amp;icy;&amp;tcy;&amp;acy;&amp;iecy;&amp;tcy;&amp;scy;&amp;yacy; &amp;ncy;&amp;acy;&amp;icy;&amp;lcy;&amp;ucy;&amp;chcy;&amp;shcy;&amp;icy;&amp;mcy; &amp;ucy;&amp;kcy;&amp;rcy;&amp;acy;&amp;shcy;&amp;iecy;&amp;ncy;&amp;icy;&amp;iecy;&amp;mcy; &amp;Mcy;&amp;icy;&amp;ncy;&amp;iecy;&amp;rcy;&amp;acy;&amp;lcy;&amp;softcy;&amp;ncy;&amp;ycy;&amp;khcy; &amp;Vcy;&amp;ocy;&amp;dcy;.."/>
          <p:cNvSpPr>
            <a:spLocks noChangeAspect="1" noChangeArrowheads="1"/>
          </p:cNvSpPr>
          <p:nvPr/>
        </p:nvSpPr>
        <p:spPr bwMode="auto">
          <a:xfrm>
            <a:off x="155575" y="46038"/>
            <a:ext cx="7143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AutoShape 15" descr="&amp;Rcy;&amp;yacy;&amp;dcy;&amp;ocy;&amp;mcy; &amp;scy;&amp;ocy; &amp;zcy;&amp;dcy;&amp;acy;&amp;ncy;&amp;icy;&amp;iecy;&amp;mcy; &amp;ZHcy;&amp;iecy;&amp;lcy;&amp;iecy;&amp;zcy;&amp;ncy;&amp;ocy;&amp;dcy;&amp;ocy;&amp;rcy;&amp;ocy;&amp;zhcy;&amp;ncy;&amp;ocy;&amp;gcy;&amp;ocy; &amp;vcy;&amp;ocy;&amp;kcy;&amp;zcy;&amp;acy;&amp;lcy;&amp;acy; &amp;ncy;&amp;acy; &amp;iecy;&amp;gcy;&amp;ocy; &amp;pcy;&amp;lcy;&amp;ocy;&amp;shchcy;&amp;acy;&amp;dcy;&amp;icy; &amp;mcy;&amp;ocy;&amp;iecy; &amp;vcy;&amp;ncy;&amp;icy;&amp;mcy;&amp;acy;&amp;ncy;&amp;icy;&amp;iecy; &amp;pcy;&amp;rcy;&amp;icy;&amp;vcy;&amp;lcy;&amp;iecy;&amp;kcy;&amp;lcy;&amp;acy; &amp;scy;&amp;kcy;&amp;ucy;&amp;lcy;&amp;softcy;&amp;pcy;&amp;tcy;&amp;ucy;&amp;rcy;&amp;acy; &amp;Ocy;&amp;rcy;&amp;iecy;&amp;lcy;, &amp;kcy;&amp;ocy;&amp;tcy;&amp;ocy;&amp;rcy;&amp;acy;&amp;yacy;, &amp;pcy;&amp;ocy; &amp;scy;&amp;lcy;&amp;ocy;&amp;vcy;&amp;acy;&amp;mcy; &amp;mcy;&amp;iecy;&amp;scy;&amp;tcy;&amp;ncy;&amp;ycy;&amp;khcy; &amp;zhcy;&amp;icy;&amp;tcy;&amp;iecy;&amp;lcy;&amp;iecy;&amp;jcy;, &amp;scy;&amp;chcy;&amp;icy;&amp;tcy;&amp;acy;&amp;iecy;&amp;tcy;&amp;scy;&amp;yacy; &amp;ncy;&amp;acy;&amp;icy;&amp;lcy;&amp;ucy;&amp;chcy;&amp;shcy;&amp;icy;&amp;mcy; &amp;ucy;&amp;kcy;&amp;rcy;&amp;acy;&amp;shcy;&amp;iecy;&amp;ncy;&amp;icy;&amp;iecy;&amp;mcy; &amp;Mcy;&amp;icy;&amp;ncy;&amp;iecy;&amp;rcy;&amp;acy;&amp;lcy;&amp;softcy;&amp;ncy;&amp;ycy;&amp;khcy; &amp;Vcy;&amp;ocy;&amp;dcy;.."/>
          <p:cNvSpPr>
            <a:spLocks noChangeAspect="1" noChangeArrowheads="1"/>
          </p:cNvSpPr>
          <p:nvPr/>
        </p:nvSpPr>
        <p:spPr bwMode="auto">
          <a:xfrm>
            <a:off x="155575" y="46038"/>
            <a:ext cx="7143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195513" y="620713"/>
            <a:ext cx="5040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2845A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268760"/>
            <a:ext cx="78488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+mn-lt"/>
              </a:rPr>
              <a:t>В 2021 году выполнены работы по благоустройству привокзальной площади и прилегающей к ней территории в                  г. Минеральные Воды». Привокзальная площадь расположена около станции «Минеральные Воды» и является воротами Кавказских Минеральных Вод. На территории имеется памятник советскому солдату.</a:t>
            </a:r>
          </a:p>
          <a:p>
            <a:pPr algn="just"/>
            <a:r>
              <a:rPr lang="ru-RU" sz="1200" dirty="0" smtClean="0">
                <a:latin typeface="+mn-lt"/>
              </a:rPr>
              <a:t>Результат реализации проекта </a:t>
            </a:r>
            <a:r>
              <a:rPr lang="ru-RU" sz="1200" b="1" dirty="0" smtClean="0">
                <a:latin typeface="+mn-lt"/>
              </a:rPr>
              <a:t>–</a:t>
            </a:r>
            <a:r>
              <a:rPr lang="ru-RU" sz="1200" dirty="0" smtClean="0">
                <a:latin typeface="+mn-lt"/>
              </a:rPr>
              <a:t> предусмотрена зона отдыха и ожидания пассажиров, места для прогулок населения города Минеральные Воды и гостей Кавказских Минеральных Вод. Территория украшена контрастными яркими цветами, появились новые пешеходные дорожки, для которых использовать новое мощение с применением современных технологий изготовления плитки, расположились стилизованные малые архитектурные формы, предназначенные для размещения в общественных пространствах и ландшафтных территориях. Установлена скульптуры «Паровоз» и «Старый велосипед», большие уличные шахматы и программно-аппаратный комплекс «Умный город». </a:t>
            </a:r>
          </a:p>
          <a:p>
            <a:pPr algn="just"/>
            <a:endParaRPr lang="ru-RU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620689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«Городская среда - мой выбор»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12976"/>
            <a:ext cx="5002311" cy="333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 cstate="print"/>
          <a:srcRect r="42105" b="72485"/>
          <a:stretch>
            <a:fillRect/>
          </a:stretch>
        </p:blipFill>
        <p:spPr bwMode="auto">
          <a:xfrm>
            <a:off x="433388" y="333375"/>
            <a:ext cx="1584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527175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319338" y="620713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2845A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196753"/>
            <a:ext cx="74888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n-lt"/>
              </a:rPr>
              <a:t>	В 2022 году для голосования по отбору общественных территорий, подлежащих в рамках реализации приоритетного проекта «Формирование городской среды» благоустройству в первоочередном порядке в 2023 году вынесено три территории:</a:t>
            </a:r>
          </a:p>
          <a:p>
            <a:pPr algn="just"/>
            <a:r>
              <a:rPr lang="ru-RU" sz="1600" dirty="0" smtClean="0">
                <a:latin typeface="+mn-lt"/>
              </a:rPr>
              <a:t>	1. Сквер по ул. Яблоневая в х.Красный Пахарь;</a:t>
            </a:r>
          </a:p>
          <a:p>
            <a:pPr algn="just"/>
            <a:r>
              <a:rPr lang="ru-RU" sz="1600" dirty="0" smtClean="0">
                <a:latin typeface="+mn-lt"/>
              </a:rPr>
              <a:t>	2. Зона отдыха по ул. </a:t>
            </a:r>
            <a:r>
              <a:rPr lang="ru-RU" sz="1600" dirty="0" err="1" smtClean="0">
                <a:latin typeface="+mn-lt"/>
              </a:rPr>
              <a:t>Новотерская</a:t>
            </a:r>
            <a:r>
              <a:rPr lang="ru-RU" sz="1600" dirty="0" smtClean="0">
                <a:latin typeface="+mn-lt"/>
              </a:rPr>
              <a:t> п. </a:t>
            </a:r>
            <a:r>
              <a:rPr lang="ru-RU" sz="1600" dirty="0" err="1" smtClean="0">
                <a:latin typeface="+mn-lt"/>
              </a:rPr>
              <a:t>Новотерский</a:t>
            </a:r>
            <a:r>
              <a:rPr lang="ru-RU" sz="1600" dirty="0" smtClean="0">
                <a:latin typeface="+mn-lt"/>
              </a:rPr>
              <a:t> .</a:t>
            </a:r>
          </a:p>
          <a:p>
            <a:pPr algn="just"/>
            <a:r>
              <a:rPr lang="ru-RU" sz="1600" dirty="0" smtClean="0">
                <a:latin typeface="+mn-lt"/>
              </a:rPr>
              <a:t>	</a:t>
            </a:r>
          </a:p>
          <a:p>
            <a:endParaRPr lang="ru-RU" sz="1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87624" y="3240175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Голосование пройдет с </a:t>
            </a:r>
            <a:r>
              <a:rPr lang="ru-RU" sz="1600" dirty="0" smtClean="0">
                <a:solidFill>
                  <a:srgbClr val="333333"/>
                </a:solidFill>
                <a:latin typeface="+mn-lt"/>
                <a:ea typeface="Times New Roman" pitchFamily="18" charset="0"/>
                <a:cs typeface="Arial" pitchFamily="34" charset="0"/>
              </a:rPr>
              <a:t>15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апреля по 30 мая 2022 года 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D424E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общероссийской платформе по формированию комфортной городской среды.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3"/>
              </a:rPr>
              <a:t>https://za.gorodsreda.ru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1" name="Рисунок 10" descr="kom_sre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933056"/>
            <a:ext cx="4752528" cy="25999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23728" y="62068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«Городская среда - мой выбор»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print"/>
          <a:srcRect r="42105" b="72485"/>
          <a:stretch>
            <a:fillRect/>
          </a:stretch>
        </p:blipFill>
        <p:spPr bwMode="auto">
          <a:xfrm>
            <a:off x="468313" y="333375"/>
            <a:ext cx="1582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268760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Зона отдыха по ул. </a:t>
            </a:r>
            <a:r>
              <a:rPr lang="ru-RU" dirty="0" err="1" smtClean="0">
                <a:latin typeface="+mn-lt"/>
              </a:rPr>
              <a:t>Новотерская</a:t>
            </a:r>
            <a:r>
              <a:rPr lang="ru-RU" dirty="0" smtClean="0">
                <a:latin typeface="+mn-lt"/>
              </a:rPr>
              <a:t> п. </a:t>
            </a:r>
            <a:r>
              <a:rPr lang="ru-RU" dirty="0" err="1" smtClean="0">
                <a:latin typeface="+mn-lt"/>
              </a:rPr>
              <a:t>Новотерский</a:t>
            </a:r>
            <a:r>
              <a:rPr lang="ru-RU" dirty="0" smtClean="0">
                <a:latin typeface="+mn-lt"/>
              </a:rPr>
              <a:t>.</a:t>
            </a:r>
            <a:r>
              <a:rPr lang="ru-RU" sz="1600" dirty="0" smtClean="0">
                <a:latin typeface="+mn-lt"/>
              </a:rPr>
              <a:t> </a:t>
            </a:r>
          </a:p>
          <a:p>
            <a:pPr algn="ctr"/>
            <a:endParaRPr lang="ru-RU" dirty="0"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1700808"/>
          <a:ext cx="7920880" cy="1296144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1296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Планируется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обустроить места для прогулок и отдыха,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устройство детской игровой площадки, установка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малых архитектурных форм, благоустройство клумб, устройство освещения.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Будут созданы условия удобства перемещения для людей с ограниченными возможностями.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51720" y="62068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«Городская среда - мой выбор»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80928"/>
            <a:ext cx="64960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673</TotalTime>
  <Words>940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Programmer</dc:creator>
  <cp:lastModifiedBy>Оля</cp:lastModifiedBy>
  <cp:revision>81</cp:revision>
  <dcterms:created xsi:type="dcterms:W3CDTF">2017-10-13T06:45:21Z</dcterms:created>
  <dcterms:modified xsi:type="dcterms:W3CDTF">2022-03-28T13:54:31Z</dcterms:modified>
</cp:coreProperties>
</file>