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38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rgbClr val="92D050"/>
            </a:gs>
            <a:gs pos="50000">
              <a:schemeClr val="accent1">
                <a:tint val="44500"/>
                <a:satMod val="160000"/>
                <a:alpha val="52000"/>
              </a:schemeClr>
            </a:gs>
            <a:gs pos="100000">
              <a:schemeClr val="accent1">
                <a:tint val="23500"/>
                <a:satMod val="160000"/>
                <a:alpha val="33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4C0FB-7BA0-4576-AA48-2B052CF38B69}" type="datetimeFigureOut">
              <a:rPr lang="ru-RU" smtClean="0"/>
              <a:pPr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B12C-E505-480E-9263-335D1C21BFB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72066" y="2000240"/>
            <a:ext cx="3557558" cy="1470025"/>
          </a:xfrm>
        </p:spPr>
        <p:txBody>
          <a:bodyPr/>
          <a:lstStyle/>
          <a:p>
            <a:r>
              <a:rPr lang="ru-RU" dirty="0" smtClean="0"/>
              <a:t>Гусь «Гоша»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072074"/>
            <a:ext cx="6400800" cy="107157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Мошковская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И</a:t>
            </a:r>
            <a:r>
              <a:rPr lang="ru-RU" dirty="0" smtClean="0">
                <a:solidFill>
                  <a:schemeClr val="tx1"/>
                </a:solidFill>
              </a:rPr>
              <a:t>рина </a:t>
            </a:r>
            <a:r>
              <a:rPr lang="ru-RU" dirty="0" smtClean="0">
                <a:solidFill>
                  <a:schemeClr val="tx1"/>
                </a:solidFill>
              </a:rPr>
              <a:t>Николаевна -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педагог </a:t>
            </a:r>
            <a:r>
              <a:rPr lang="ru-RU" dirty="0" smtClean="0">
                <a:solidFill>
                  <a:schemeClr val="tx1"/>
                </a:solidFill>
              </a:rPr>
              <a:t>дополнительного образования, </a:t>
            </a:r>
            <a:r>
              <a:rPr lang="ru-RU" dirty="0" smtClean="0">
                <a:solidFill>
                  <a:schemeClr val="tx1"/>
                </a:solidFill>
              </a:rPr>
              <a:t>объединения </a:t>
            </a:r>
            <a:r>
              <a:rPr lang="ru-RU" dirty="0" smtClean="0">
                <a:solidFill>
                  <a:schemeClr val="tx1"/>
                </a:solidFill>
              </a:rPr>
              <a:t>«Рукодельницы»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Рисунок 4" descr="гус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14422"/>
            <a:ext cx="4257675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1538" y="285728"/>
            <a:ext cx="7200896" cy="785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Мастер-класс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Выкройка гуся</a:t>
            </a:r>
            <a:endParaRPr lang="ru-RU" dirty="0"/>
          </a:p>
        </p:txBody>
      </p:sp>
      <p:pic>
        <p:nvPicPr>
          <p:cNvPr id="4" name="Содержимое 3" descr="IMG-20230221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071546"/>
            <a:ext cx="4143404" cy="552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44428348_29-adonius-club-p-gus-na-prozrachnom-fone-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1714512" cy="2436262"/>
          </a:xfrm>
          <a:prstGeom prst="rect">
            <a:avLst/>
          </a:prstGeom>
        </p:spPr>
      </p:pic>
      <p:pic>
        <p:nvPicPr>
          <p:cNvPr id="6" name="Рисунок 5" descr="1644428458_48-adonius-club-p-gus-na-prozrachnom-fone-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500570"/>
            <a:ext cx="258165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Сшиваем детали</a:t>
            </a:r>
            <a:endParaRPr lang="ru-RU" dirty="0"/>
          </a:p>
        </p:txBody>
      </p:sp>
      <p:pic>
        <p:nvPicPr>
          <p:cNvPr id="4" name="Содержимое 3" descr="IMG-20230221-WA00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928670"/>
            <a:ext cx="4286280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44428348_29-adonius-club-p-gus-na-prozrachnom-fone-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1714512" cy="2436262"/>
          </a:xfrm>
          <a:prstGeom prst="rect">
            <a:avLst/>
          </a:prstGeom>
        </p:spPr>
      </p:pic>
      <p:pic>
        <p:nvPicPr>
          <p:cNvPr id="6" name="Рисунок 5" descr="1644428458_48-adonius-club-p-gus-na-prozrachnom-fone-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500570"/>
            <a:ext cx="258165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96908"/>
          </a:xfrm>
        </p:spPr>
        <p:txBody>
          <a:bodyPr/>
          <a:lstStyle/>
          <a:p>
            <a:r>
              <a:rPr lang="ru-RU" dirty="0" smtClean="0"/>
              <a:t>Собираем все детали вместе</a:t>
            </a:r>
            <a:endParaRPr lang="ru-RU" dirty="0"/>
          </a:p>
        </p:txBody>
      </p:sp>
      <p:pic>
        <p:nvPicPr>
          <p:cNvPr id="4" name="Содержимое 3" descr="IMG-20230221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100913"/>
            <a:ext cx="4143404" cy="552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44428348_29-adonius-club-p-gus-na-prozrachnom-fone-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1714512" cy="2436262"/>
          </a:xfrm>
          <a:prstGeom prst="rect">
            <a:avLst/>
          </a:prstGeom>
        </p:spPr>
      </p:pic>
      <p:pic>
        <p:nvPicPr>
          <p:cNvPr id="6" name="Рисунок 5" descr="1644428458_48-adonius-club-p-gus-na-prozrachnom-fone-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500570"/>
            <a:ext cx="258165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Оформляем работу</a:t>
            </a:r>
            <a:endParaRPr lang="ru-RU" dirty="0"/>
          </a:p>
        </p:txBody>
      </p:sp>
      <p:pic>
        <p:nvPicPr>
          <p:cNvPr id="4" name="Содержимое 3" descr="IMG-20230221-WA00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285860"/>
            <a:ext cx="4009474" cy="5345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644428348_29-adonius-club-p-gus-na-prozrachnom-fone-3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1714512" cy="2436262"/>
          </a:xfrm>
          <a:prstGeom prst="rect">
            <a:avLst/>
          </a:prstGeom>
        </p:spPr>
      </p:pic>
      <p:pic>
        <p:nvPicPr>
          <p:cNvPr id="6" name="Рисунок 5" descr="1644428458_48-adonius-club-p-gus-na-prozrachnom-fone-7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4500570"/>
            <a:ext cx="2581657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30221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5" name="Рисунок 4" descr="IMG-20230221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42852"/>
            <a:ext cx="6586544" cy="65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Гусь «Гоша»</vt:lpstr>
      <vt:lpstr>Выкройка гуся</vt:lpstr>
      <vt:lpstr>Сшиваем детали</vt:lpstr>
      <vt:lpstr>Собираем все детали вместе</vt:lpstr>
      <vt:lpstr>Оформляем работу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Гусь «Гоша»</dc:title>
  <dc:creator>1</dc:creator>
  <cp:lastModifiedBy>1</cp:lastModifiedBy>
  <cp:revision>4</cp:revision>
  <dcterms:created xsi:type="dcterms:W3CDTF">2023-06-08T13:37:27Z</dcterms:created>
  <dcterms:modified xsi:type="dcterms:W3CDTF">2023-06-27T12:51:16Z</dcterms:modified>
</cp:coreProperties>
</file>