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40E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DD6C-3E95-4581-BEC1-82D8805F5960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D8C1-4F73-40BA-987A-AA08E4256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572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6867-A9F0-4D03-A2B1-476F3C849604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B0654-E695-492A-B4FA-9724B8A488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656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AB78-D81B-46BD-8335-07B693E0D17D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56C4-A77C-4128-AA32-A2E04C9DC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5093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C7C0-C4AC-43B8-B693-71D2C8998A42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8D55-8007-4004-B916-632BDFD298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741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6A06-4A44-418A-B3A3-B32BEF793695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F5D8-C8B3-441E-9991-481BA3CF0B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045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5223-C37F-4951-B5D2-DEBEE65C7E07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38A2-7379-4E36-B12C-F630ED5B84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980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7EA8-BFAC-4420-82B2-5598E356B3F2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781E-5E9E-45E4-AE85-000818CF2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757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0F9B-B74F-4C87-86B0-5BA95396AACC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7A1C-47A0-4BF4-8090-ED8581FA25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739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B053-30B3-4DDE-82BF-9A9A2530BA10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DBFB-4E9D-46A8-9C3D-065F2444A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759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D2E3-4997-445A-AB22-E8BF50DEE73D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82C4-9387-4853-BB4F-47FFBDB4C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674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03BD-3453-4A53-B42E-A173D592FFDD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C106-51B6-4D81-8B04-2A342F639E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713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FD1D4-EE1E-4D51-9F59-A45974DE27E8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630ADD-9FDF-457D-90EA-2E1A25AAB7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9.png"/><Relationship Id="rId3" Type="http://schemas.openxmlformats.org/officeDocument/2006/relationships/audio" Target="file:///K:\Novyjj_God_-_Detskie_novogodnie_pesni_66777606.mp3" TargetMode="External"/><Relationship Id="rId7" Type="http://schemas.openxmlformats.org/officeDocument/2006/relationships/image" Target="../media/image4.png"/><Relationship Id="rId12" Type="http://schemas.microsoft.com/office/2007/relationships/media" Target="file:///K:\Novyjj_God_-_Detskie_novogodnie_pesni_66777606.mp3" TargetMode="External"/><Relationship Id="rId2" Type="http://schemas.openxmlformats.org/officeDocument/2006/relationships/audio" Target="file:///E:\&#1088;&#1072;&#1073;&#1086;&#1090;&#1072;%20&#1085;&#1072;%20&#1091;&#1076;&#1072;&#1083;&#1077;&#1085;&#1082;&#1077;\&#1088;&#1091;&#1082;&#1086;&#1076;&#1077;&#1083;&#1080;&#1077;\&#1040;&#1083;&#1077;&#1082;&#1089;&#1077;&#1081;%20&#1056;&#1099;&#1073;&#1085;&#1080;&#1082;&#1086;&#1074;%20&#8212;%20&#1044;&#1077;&#1090;&#1089;&#1082;&#1080;&#1081;%20&#1089;&#1072;&#1076;%20(&#1080;&#1079;%20&#1082;&#1092;%20&#1059;&#1089;&#1072;&#1090;&#1099;&#1081;%20&#1085;&#1103;&#1085;&#1100;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78" y="474935"/>
            <a:ext cx="7380312" cy="3291914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/>
            </a:r>
            <a:br>
              <a:rPr lang="ru-RU" sz="66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</a:br>
            <a:r>
              <a:rPr lang="ru-RU" sz="66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Я творю </a:t>
            </a:r>
            <a:br>
              <a:rPr lang="ru-RU" sz="66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</a:br>
            <a:r>
              <a:rPr lang="ru-RU" sz="66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из пластилина</a:t>
            </a:r>
            <a:br>
              <a:rPr lang="ru-RU" sz="66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</a:br>
            <a:endParaRPr lang="ru-RU" sz="6600" dirty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pic>
        <p:nvPicPr>
          <p:cNvPr id="2051" name="Рисунок 4" descr="3e5a6e730c6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141" y="0"/>
            <a:ext cx="33321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5" descr="7bdd6a2847df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3806825"/>
            <a:ext cx="5292726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Рамка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616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62" name="Picture 5" descr="C:\Users\Елена\AppData\Local\Microsoft\Windows\Temporary Internet Files\Content.IE5\OASCQ3G5\MC900290515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6069419"/>
              <a:ext cx="974860" cy="78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8" descr="C:\Users\Елена\AppData\Local\Microsoft\Windows\Temporary Internet Files\Content.IE5\6SMSW8JI\MC900299565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4869160"/>
              <a:ext cx="885139" cy="182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2" descr="C:\Users\Елена\AppData\Local\Temp\Rar$DI06.521\DJFS_TOA_FeltFlower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58180">
            <a:off x="103188" y="106363"/>
            <a:ext cx="8286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76463" y="2911475"/>
            <a:ext cx="5348287" cy="4584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18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Алексей Рыбников — Детский сад (из кф Усатый нянь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3" y="6346825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81615" y="3835710"/>
            <a:ext cx="3984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Лепшина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Николаевна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ДДТ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Минеральные Воды</a:t>
            </a:r>
          </a:p>
        </p:txBody>
      </p:sp>
      <p:pic>
        <p:nvPicPr>
          <p:cNvPr id="6" name="Novyjj_God_-_Detskie_novogodnie_pesni_6677760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link="rId12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19" y="6312889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27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2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3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4572000" cy="2641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настоящее время в умах и душах людей нашей страны происходит переоценка ценностей, зачастую приоритетную роль играют материальные блага, а развитие духовных качеств отходит на второй план. Имеется ли путь, который может изменить это направление развития нашего общества? Да! И начинать, этот путь нужно с детства.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90207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Необходимо научить детей видеть прекрасное в простом и тогда у них появится желание создать красоту своими руками. И если это сделано своими руками, то это приносит ещё большее чувство удовлетворения, что ведёт к развитию положительных качеств души. Творческое начало рождает в ребенке живую фантазию, живое воображение. А без творческой фантазии не сдвинуться с места ни в одной области человеческой деятельности. </a:t>
            </a:r>
          </a:p>
        </p:txBody>
      </p:sp>
    </p:spTree>
    <p:custDataLst>
      <p:tags r:id="rId1"/>
    </p:custDataLst>
  </p:cSld>
  <p:clrMapOvr>
    <a:masterClrMapping/>
  </p:clrMapOvr>
  <p:transition spd="slow" advTm="577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63688" y="548680"/>
            <a:ext cx="526504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Лепка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привлекает малышей. Лепка из пластилина позволяет реализовать и развить творческие способности детей,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дает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увидеть окружающий мир другими глазами. Ведь герои и сюжеты будущих работ находятся рядом с нами, идут по улице, живут в книгах, сказках. </a:t>
            </a:r>
            <a:endParaRPr lang="ru-RU" altLang="ru-RU" sz="800" dirty="0"/>
          </a:p>
          <a:p>
            <a:pPr lvl="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Кроме этого работа с пластилином имеет большое значение для всестороннего развития ребенка, способствует физическому развитию: воспитывает у детей способности к длительным физическим усилиям, тренирует и закаливает нервно-мышечный аппарат ребенка, воспитывает усидчивость, художественный вкус, умение наблюдать, выделять главное.</a:t>
            </a:r>
            <a:endParaRPr lang="ru-RU" altLang="ru-RU" sz="800" dirty="0"/>
          </a:p>
          <a:p>
            <a:pPr lvl="0"/>
            <a:endParaRPr lang="ru-RU" altLang="ru-RU" sz="2400" dirty="0"/>
          </a:p>
        </p:txBody>
      </p:sp>
    </p:spTree>
    <p:custDataLst>
      <p:tags r:id="rId1"/>
    </p:custDataLst>
  </p:cSld>
  <p:clrMapOvr>
    <a:masterClrMapping/>
  </p:clrMapOvr>
  <p:transition spd="slow" advTm="311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2488" y="249238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Немного детских работ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объединения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«Удивительное рядом»</a:t>
            </a:r>
          </a:p>
        </p:txBody>
      </p:sp>
      <p:pic>
        <p:nvPicPr>
          <p:cNvPr id="2051" name="Picture 3" descr="IMG_20221201_2145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8" t="7503" r="12775" b="23415"/>
          <a:stretch>
            <a:fillRect/>
          </a:stretch>
        </p:blipFill>
        <p:spPr bwMode="auto">
          <a:xfrm>
            <a:off x="5443702" y="1136560"/>
            <a:ext cx="2872714" cy="22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_20231214_1618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90" r="6168"/>
          <a:stretch>
            <a:fillRect/>
          </a:stretch>
        </p:blipFill>
        <p:spPr bwMode="auto">
          <a:xfrm>
            <a:off x="683568" y="1375386"/>
            <a:ext cx="3574338" cy="20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IMG_20231214_1618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09120"/>
            <a:ext cx="3778331" cy="21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698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0688"/>
            <a:ext cx="3851920" cy="2165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602278"/>
            <a:ext cx="3995936" cy="2246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996952"/>
            <a:ext cx="5436096" cy="30566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384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659"/>
            <a:ext cx="8229600" cy="1143000"/>
          </a:xfrm>
        </p:spPr>
        <p:txBody>
          <a:bodyPr/>
          <a:lstStyle/>
          <a:p>
            <a:r>
              <a:rPr lang="ru-RU" dirty="0" smtClean="0"/>
              <a:t>Наши успехи</a:t>
            </a:r>
            <a:endParaRPr lang="ru-RU" dirty="0"/>
          </a:p>
        </p:txBody>
      </p:sp>
      <p:pic>
        <p:nvPicPr>
          <p:cNvPr id="4" name="Рисунок 3" descr="C:\Users\User\AppData\Local\Microsoft\Windows\INetCache\Content.Word\45211354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0949"/>
            <a:ext cx="2404745" cy="340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INetCache\Content.Word\45211368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609" y="2843974"/>
            <a:ext cx="2477770" cy="35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45211312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3872" y="1078143"/>
            <a:ext cx="2482215" cy="350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45211293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399" y="2939855"/>
            <a:ext cx="2403475" cy="34023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7393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79"/>
    </mc:Choice>
    <mc:Fallback>
      <p:transition spd="slow" advTm="8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6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1.7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183</Words>
  <Application>Microsoft Office PowerPoint</Application>
  <PresentationFormat>Экран (4:3)</PresentationFormat>
  <Paragraphs>14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Я творю  из пластилина </vt:lpstr>
      <vt:lpstr>Слайд 2</vt:lpstr>
      <vt:lpstr>Слайд 3</vt:lpstr>
      <vt:lpstr>Слайд 4</vt:lpstr>
      <vt:lpstr>Слайд 5</vt:lpstr>
      <vt:lpstr>Наши успехи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57</cp:revision>
  <dcterms:created xsi:type="dcterms:W3CDTF">2011-07-02T14:20:00Z</dcterms:created>
  <dcterms:modified xsi:type="dcterms:W3CDTF">2023-12-25T14:25:35Z</dcterms:modified>
</cp:coreProperties>
</file>